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7"/>
  </p:notesMasterIdLst>
  <p:sldIdLst>
    <p:sldId id="388" r:id="rId2"/>
    <p:sldId id="383" r:id="rId3"/>
    <p:sldId id="384" r:id="rId4"/>
    <p:sldId id="336" r:id="rId5"/>
    <p:sldId id="337" r:id="rId6"/>
    <p:sldId id="404" r:id="rId7"/>
    <p:sldId id="387" r:id="rId8"/>
    <p:sldId id="267" r:id="rId9"/>
    <p:sldId id="389" r:id="rId10"/>
    <p:sldId id="347" r:id="rId11"/>
    <p:sldId id="321" r:id="rId12"/>
    <p:sldId id="390" r:id="rId13"/>
    <p:sldId id="323" r:id="rId14"/>
    <p:sldId id="391" r:id="rId15"/>
    <p:sldId id="392" r:id="rId16"/>
    <p:sldId id="271" r:id="rId17"/>
    <p:sldId id="364" r:id="rId18"/>
    <p:sldId id="324" r:id="rId19"/>
    <p:sldId id="372" r:id="rId20"/>
    <p:sldId id="334" r:id="rId21"/>
    <p:sldId id="288" r:id="rId22"/>
    <p:sldId id="365" r:id="rId23"/>
    <p:sldId id="366" r:id="rId24"/>
    <p:sldId id="393" r:id="rId25"/>
    <p:sldId id="335" r:id="rId26"/>
    <p:sldId id="399" r:id="rId27"/>
    <p:sldId id="367" r:id="rId28"/>
    <p:sldId id="368" r:id="rId29"/>
    <p:sldId id="306" r:id="rId30"/>
    <p:sldId id="417" r:id="rId31"/>
    <p:sldId id="418" r:id="rId32"/>
    <p:sldId id="348" r:id="rId33"/>
    <p:sldId id="394" r:id="rId34"/>
    <p:sldId id="359" r:id="rId35"/>
    <p:sldId id="400" r:id="rId36"/>
    <p:sldId id="401" r:id="rId37"/>
    <p:sldId id="314" r:id="rId38"/>
    <p:sldId id="402" r:id="rId39"/>
    <p:sldId id="415" r:id="rId40"/>
    <p:sldId id="416" r:id="rId41"/>
    <p:sldId id="405" r:id="rId42"/>
    <p:sldId id="395" r:id="rId43"/>
    <p:sldId id="396" r:id="rId44"/>
    <p:sldId id="369" r:id="rId45"/>
    <p:sldId id="282" r:id="rId46"/>
    <p:sldId id="284" r:id="rId47"/>
    <p:sldId id="285" r:id="rId48"/>
    <p:sldId id="286" r:id="rId49"/>
    <p:sldId id="397" r:id="rId50"/>
    <p:sldId id="398" r:id="rId51"/>
    <p:sldId id="308" r:id="rId52"/>
    <p:sldId id="309" r:id="rId53"/>
    <p:sldId id="408" r:id="rId54"/>
    <p:sldId id="412" r:id="rId55"/>
    <p:sldId id="310" r:id="rId56"/>
    <p:sldId id="414" r:id="rId57"/>
    <p:sldId id="312" r:id="rId58"/>
    <p:sldId id="313" r:id="rId59"/>
    <p:sldId id="406" r:id="rId60"/>
    <p:sldId id="407" r:id="rId61"/>
    <p:sldId id="410" r:id="rId62"/>
    <p:sldId id="411" r:id="rId63"/>
    <p:sldId id="403" r:id="rId64"/>
    <p:sldId id="413" r:id="rId65"/>
    <p:sldId id="295"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C9C14A-556D-1145-A575-C723FCF55B8D}" v="467" dt="2022-05-03T09:31:50.1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37"/>
    <p:restoredTop sz="78441"/>
  </p:normalViewPr>
  <p:slideViewPr>
    <p:cSldViewPr snapToGrid="0" snapToObjects="1">
      <p:cViewPr varScale="1">
        <p:scale>
          <a:sx n="56" d="100"/>
          <a:sy n="56" d="100"/>
        </p:scale>
        <p:origin x="78"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YNER Elizabeth [Rossmoyne Senior High School]" userId="45570fc7-c0a4-4b7f-b0e7-682d9932c05c" providerId="ADAL" clId="{DBC9C14A-556D-1145-A575-C723FCF55B8D}"/>
    <pc:docChg chg="undo redo custSel mod addSld delSld modSld sldOrd">
      <pc:chgData name="RAYNER Elizabeth [Rossmoyne Senior High School]" userId="45570fc7-c0a4-4b7f-b0e7-682d9932c05c" providerId="ADAL" clId="{DBC9C14A-556D-1145-A575-C723FCF55B8D}" dt="2022-05-03T09:31:50.124" v="5987" actId="1076"/>
      <pc:docMkLst>
        <pc:docMk/>
      </pc:docMkLst>
      <pc:sldChg chg="addSp delSp modSp mod">
        <pc:chgData name="RAYNER Elizabeth [Rossmoyne Senior High School]" userId="45570fc7-c0a4-4b7f-b0e7-682d9932c05c" providerId="ADAL" clId="{DBC9C14A-556D-1145-A575-C723FCF55B8D}" dt="2022-05-02T12:18:44.413" v="2894" actId="20577"/>
        <pc:sldMkLst>
          <pc:docMk/>
          <pc:sldMk cId="2264671559" sldId="267"/>
        </pc:sldMkLst>
        <pc:spChg chg="add del mod">
          <ac:chgData name="RAYNER Elizabeth [Rossmoyne Senior High School]" userId="45570fc7-c0a4-4b7f-b0e7-682d9932c05c" providerId="ADAL" clId="{DBC9C14A-556D-1145-A575-C723FCF55B8D}" dt="2022-05-02T09:10:23.513" v="234" actId="478"/>
          <ac:spMkLst>
            <pc:docMk/>
            <pc:sldMk cId="2264671559" sldId="267"/>
            <ac:spMk id="2" creationId="{1DDBE710-6A66-414B-AAC5-D8064EC37683}"/>
          </ac:spMkLst>
        </pc:spChg>
        <pc:spChg chg="del">
          <ac:chgData name="RAYNER Elizabeth [Rossmoyne Senior High School]" userId="45570fc7-c0a4-4b7f-b0e7-682d9932c05c" providerId="ADAL" clId="{DBC9C14A-556D-1145-A575-C723FCF55B8D}" dt="2022-05-02T09:08:50.989" v="166" actId="478"/>
          <ac:spMkLst>
            <pc:docMk/>
            <pc:sldMk cId="2264671559" sldId="267"/>
            <ac:spMk id="6" creationId="{EA12C353-C4BB-A24E-BB00-7A9FB2600E0C}"/>
          </ac:spMkLst>
        </pc:spChg>
        <pc:spChg chg="del">
          <ac:chgData name="RAYNER Elizabeth [Rossmoyne Senior High School]" userId="45570fc7-c0a4-4b7f-b0e7-682d9932c05c" providerId="ADAL" clId="{DBC9C14A-556D-1145-A575-C723FCF55B8D}" dt="2022-05-02T09:08:54.132" v="167" actId="478"/>
          <ac:spMkLst>
            <pc:docMk/>
            <pc:sldMk cId="2264671559" sldId="267"/>
            <ac:spMk id="7" creationId="{C5321BFA-0620-2E45-B33F-822AA2A4006A}"/>
          </ac:spMkLst>
        </pc:spChg>
        <pc:spChg chg="add mod">
          <ac:chgData name="RAYNER Elizabeth [Rossmoyne Senior High School]" userId="45570fc7-c0a4-4b7f-b0e7-682d9932c05c" providerId="ADAL" clId="{DBC9C14A-556D-1145-A575-C723FCF55B8D}" dt="2022-05-02T12:18:44.413" v="2894" actId="20577"/>
          <ac:spMkLst>
            <pc:docMk/>
            <pc:sldMk cId="2264671559" sldId="267"/>
            <ac:spMk id="8" creationId="{75779001-FCAD-8A42-A2B6-292E76DF7123}"/>
          </ac:spMkLst>
        </pc:spChg>
        <pc:spChg chg="add del mod">
          <ac:chgData name="RAYNER Elizabeth [Rossmoyne Senior High School]" userId="45570fc7-c0a4-4b7f-b0e7-682d9932c05c" providerId="ADAL" clId="{DBC9C14A-556D-1145-A575-C723FCF55B8D}" dt="2022-05-02T09:09:51.032" v="175" actId="478"/>
          <ac:spMkLst>
            <pc:docMk/>
            <pc:sldMk cId="2264671559" sldId="267"/>
            <ac:spMk id="9" creationId="{914C5B6A-A15A-FB48-9668-C7DBCB671FAD}"/>
          </ac:spMkLst>
        </pc:spChg>
        <pc:spChg chg="mod">
          <ac:chgData name="RAYNER Elizabeth [Rossmoyne Senior High School]" userId="45570fc7-c0a4-4b7f-b0e7-682d9932c05c" providerId="ADAL" clId="{DBC9C14A-556D-1145-A575-C723FCF55B8D}" dt="2022-05-02T09:34:07.625" v="952" actId="14100"/>
          <ac:spMkLst>
            <pc:docMk/>
            <pc:sldMk cId="2264671559" sldId="267"/>
            <ac:spMk id="67589" creationId="{D9269547-4B7B-A643-AB37-D6B2B36CFB13}"/>
          </ac:spMkLst>
        </pc:spChg>
        <pc:picChg chg="add mod">
          <ac:chgData name="RAYNER Elizabeth [Rossmoyne Senior High School]" userId="45570fc7-c0a4-4b7f-b0e7-682d9932c05c" providerId="ADAL" clId="{DBC9C14A-556D-1145-A575-C723FCF55B8D}" dt="2022-05-02T09:34:25.884" v="954" actId="1076"/>
          <ac:picMkLst>
            <pc:docMk/>
            <pc:sldMk cId="2264671559" sldId="267"/>
            <ac:picMk id="10" creationId="{DE1336EC-FF0C-F141-A85B-D79F63BC803E}"/>
          </ac:picMkLst>
        </pc:picChg>
      </pc:sldChg>
      <pc:sldChg chg="addSp delSp modSp mod ord">
        <pc:chgData name="RAYNER Elizabeth [Rossmoyne Senior High School]" userId="45570fc7-c0a4-4b7f-b0e7-682d9932c05c" providerId="ADAL" clId="{DBC9C14A-556D-1145-A575-C723FCF55B8D}" dt="2022-05-02T12:20:09.068" v="2955" actId="20577"/>
        <pc:sldMkLst>
          <pc:docMk/>
          <pc:sldMk cId="3230761059" sldId="271"/>
        </pc:sldMkLst>
        <pc:spChg chg="mod">
          <ac:chgData name="RAYNER Elizabeth [Rossmoyne Senior High School]" userId="45570fc7-c0a4-4b7f-b0e7-682d9932c05c" providerId="ADAL" clId="{DBC9C14A-556D-1145-A575-C723FCF55B8D}" dt="2022-05-02T09:43:48.400" v="1357" actId="5793"/>
          <ac:spMkLst>
            <pc:docMk/>
            <pc:sldMk cId="3230761059" sldId="271"/>
            <ac:spMk id="3" creationId="{B426D460-E488-2542-A694-7715A967AEB4}"/>
          </ac:spMkLst>
        </pc:spChg>
        <pc:spChg chg="add del mod">
          <ac:chgData name="RAYNER Elizabeth [Rossmoyne Senior High School]" userId="45570fc7-c0a4-4b7f-b0e7-682d9932c05c" providerId="ADAL" clId="{DBC9C14A-556D-1145-A575-C723FCF55B8D}" dt="2022-05-02T09:42:23.967" v="1346" actId="478"/>
          <ac:spMkLst>
            <pc:docMk/>
            <pc:sldMk cId="3230761059" sldId="271"/>
            <ac:spMk id="4" creationId="{1F8833D6-EE7D-C94E-B8F9-209A4D299E7E}"/>
          </ac:spMkLst>
        </pc:spChg>
        <pc:spChg chg="add del mod">
          <ac:chgData name="RAYNER Elizabeth [Rossmoyne Senior High School]" userId="45570fc7-c0a4-4b7f-b0e7-682d9932c05c" providerId="ADAL" clId="{DBC9C14A-556D-1145-A575-C723FCF55B8D}" dt="2022-05-02T09:42:36.196" v="1348" actId="478"/>
          <ac:spMkLst>
            <pc:docMk/>
            <pc:sldMk cId="3230761059" sldId="271"/>
            <ac:spMk id="6" creationId="{58444ED5-014F-4943-A14C-C1E5F6FA3896}"/>
          </ac:spMkLst>
        </pc:spChg>
        <pc:spChg chg="add mod">
          <ac:chgData name="RAYNER Elizabeth [Rossmoyne Senior High School]" userId="45570fc7-c0a4-4b7f-b0e7-682d9932c05c" providerId="ADAL" clId="{DBC9C14A-556D-1145-A575-C723FCF55B8D}" dt="2022-05-02T12:20:09.068" v="2955" actId="20577"/>
          <ac:spMkLst>
            <pc:docMk/>
            <pc:sldMk cId="3230761059" sldId="271"/>
            <ac:spMk id="7" creationId="{AA7F7BE7-7169-614F-91DD-55B832BCCD5E}"/>
          </ac:spMkLst>
        </pc:spChg>
        <pc:spChg chg="del">
          <ac:chgData name="RAYNER Elizabeth [Rossmoyne Senior High School]" userId="45570fc7-c0a4-4b7f-b0e7-682d9932c05c" providerId="ADAL" clId="{DBC9C14A-556D-1145-A575-C723FCF55B8D}" dt="2022-05-02T09:42:20.412" v="1344" actId="478"/>
          <ac:spMkLst>
            <pc:docMk/>
            <pc:sldMk cId="3230761059" sldId="271"/>
            <ac:spMk id="114689" creationId="{EA14E819-4583-2640-8F63-897845815E1D}"/>
          </ac:spMkLst>
        </pc:spChg>
      </pc:sldChg>
      <pc:sldChg chg="del">
        <pc:chgData name="RAYNER Elizabeth [Rossmoyne Senior High School]" userId="45570fc7-c0a4-4b7f-b0e7-682d9932c05c" providerId="ADAL" clId="{DBC9C14A-556D-1145-A575-C723FCF55B8D}" dt="2022-05-02T11:58:49.396" v="2275" actId="2696"/>
        <pc:sldMkLst>
          <pc:docMk/>
          <pc:sldMk cId="3927669962" sldId="281"/>
        </pc:sldMkLst>
      </pc:sldChg>
      <pc:sldChg chg="addSp delSp modSp mod">
        <pc:chgData name="RAYNER Elizabeth [Rossmoyne Senior High School]" userId="45570fc7-c0a4-4b7f-b0e7-682d9932c05c" providerId="ADAL" clId="{DBC9C14A-556D-1145-A575-C723FCF55B8D}" dt="2022-05-03T06:53:33.181" v="5394" actId="20577"/>
        <pc:sldMkLst>
          <pc:docMk/>
          <pc:sldMk cId="2821703793" sldId="282"/>
        </pc:sldMkLst>
        <pc:spChg chg="add del mod">
          <ac:chgData name="RAYNER Elizabeth [Rossmoyne Senior High School]" userId="45570fc7-c0a4-4b7f-b0e7-682d9932c05c" providerId="ADAL" clId="{DBC9C14A-556D-1145-A575-C723FCF55B8D}" dt="2022-05-02T10:23:56.121" v="2034" actId="478"/>
          <ac:spMkLst>
            <pc:docMk/>
            <pc:sldMk cId="2821703793" sldId="282"/>
            <ac:spMk id="3" creationId="{DA155522-130E-A349-9376-D61E19832895}"/>
          </ac:spMkLst>
        </pc:spChg>
        <pc:spChg chg="add mod">
          <ac:chgData name="RAYNER Elizabeth [Rossmoyne Senior High School]" userId="45570fc7-c0a4-4b7f-b0e7-682d9932c05c" providerId="ADAL" clId="{DBC9C14A-556D-1145-A575-C723FCF55B8D}" dt="2022-05-03T06:53:33.181" v="5394" actId="20577"/>
          <ac:spMkLst>
            <pc:docMk/>
            <pc:sldMk cId="2821703793" sldId="282"/>
            <ac:spMk id="7" creationId="{6970C8B4-1D1F-AF49-8C70-5589EE7E81C6}"/>
          </ac:spMkLst>
        </pc:spChg>
        <pc:spChg chg="mod">
          <ac:chgData name="RAYNER Elizabeth [Rossmoyne Senior High School]" userId="45570fc7-c0a4-4b7f-b0e7-682d9932c05c" providerId="ADAL" clId="{DBC9C14A-556D-1145-A575-C723FCF55B8D}" dt="2022-05-02T10:24:11.573" v="2041" actId="1076"/>
          <ac:spMkLst>
            <pc:docMk/>
            <pc:sldMk cId="2821703793" sldId="282"/>
            <ac:spMk id="95235" creationId="{5B9C32C5-7FF3-6449-BDE4-E5EA1E879999}"/>
          </ac:spMkLst>
        </pc:spChg>
        <pc:spChg chg="del">
          <ac:chgData name="RAYNER Elizabeth [Rossmoyne Senior High School]" userId="45570fc7-c0a4-4b7f-b0e7-682d9932c05c" providerId="ADAL" clId="{DBC9C14A-556D-1145-A575-C723FCF55B8D}" dt="2022-05-02T10:23:53.258" v="2033" actId="478"/>
          <ac:spMkLst>
            <pc:docMk/>
            <pc:sldMk cId="2821703793" sldId="282"/>
            <ac:spMk id="118785" creationId="{9CBE1FC9-950E-864B-9719-41F964CA9403}"/>
          </ac:spMkLst>
        </pc:spChg>
        <pc:picChg chg="mod">
          <ac:chgData name="RAYNER Elizabeth [Rossmoyne Senior High School]" userId="45570fc7-c0a4-4b7f-b0e7-682d9932c05c" providerId="ADAL" clId="{DBC9C14A-556D-1145-A575-C723FCF55B8D}" dt="2022-05-02T10:23:59.565" v="2036" actId="1076"/>
          <ac:picMkLst>
            <pc:docMk/>
            <pc:sldMk cId="2821703793" sldId="282"/>
            <ac:picMk id="95236" creationId="{4A9A366C-330A-1A44-992B-87F52D6BF141}"/>
          </ac:picMkLst>
        </pc:picChg>
      </pc:sldChg>
      <pc:sldChg chg="addSp delSp modSp mod">
        <pc:chgData name="RAYNER Elizabeth [Rossmoyne Senior High School]" userId="45570fc7-c0a4-4b7f-b0e7-682d9932c05c" providerId="ADAL" clId="{DBC9C14A-556D-1145-A575-C723FCF55B8D}" dt="2022-05-03T06:58:46.222" v="5441"/>
        <pc:sldMkLst>
          <pc:docMk/>
          <pc:sldMk cId="1263927470" sldId="284"/>
        </pc:sldMkLst>
        <pc:spChg chg="mod">
          <ac:chgData name="RAYNER Elizabeth [Rossmoyne Senior High School]" userId="45570fc7-c0a4-4b7f-b0e7-682d9932c05c" providerId="ADAL" clId="{DBC9C14A-556D-1145-A575-C723FCF55B8D}" dt="2022-05-03T06:54:49.944" v="5407" actId="20577"/>
          <ac:spMkLst>
            <pc:docMk/>
            <pc:sldMk cId="1263927470" sldId="284"/>
            <ac:spMk id="3" creationId="{FBDADDB5-5A17-2C41-A0F3-C18ED68E8750}"/>
          </ac:spMkLst>
        </pc:spChg>
        <pc:spChg chg="add mod">
          <ac:chgData name="RAYNER Elizabeth [Rossmoyne Senior High School]" userId="45570fc7-c0a4-4b7f-b0e7-682d9932c05c" providerId="ADAL" clId="{DBC9C14A-556D-1145-A575-C723FCF55B8D}" dt="2022-05-03T06:58:46.222" v="5441"/>
          <ac:spMkLst>
            <pc:docMk/>
            <pc:sldMk cId="1263927470" sldId="284"/>
            <ac:spMk id="4" creationId="{71D1F571-6C92-394C-8DA9-17A7D2603746}"/>
          </ac:spMkLst>
        </pc:spChg>
        <pc:spChg chg="add del mod">
          <ac:chgData name="RAYNER Elizabeth [Rossmoyne Senior High School]" userId="45570fc7-c0a4-4b7f-b0e7-682d9932c05c" providerId="ADAL" clId="{DBC9C14A-556D-1145-A575-C723FCF55B8D}" dt="2022-05-02T10:24:34.061" v="2047" actId="478"/>
          <ac:spMkLst>
            <pc:docMk/>
            <pc:sldMk cId="1263927470" sldId="284"/>
            <ac:spMk id="4" creationId="{AFC3B073-4F99-004B-AF1F-2FDBEFAD4421}"/>
          </ac:spMkLst>
        </pc:spChg>
        <pc:spChg chg="add del mod">
          <ac:chgData name="RAYNER Elizabeth [Rossmoyne Senior High School]" userId="45570fc7-c0a4-4b7f-b0e7-682d9932c05c" providerId="ADAL" clId="{DBC9C14A-556D-1145-A575-C723FCF55B8D}" dt="2022-05-03T06:58:45.422" v="5440" actId="478"/>
          <ac:spMkLst>
            <pc:docMk/>
            <pc:sldMk cId="1263927470" sldId="284"/>
            <ac:spMk id="6" creationId="{9AC7051F-9E5A-084D-8FB9-60EB046636B0}"/>
          </ac:spMkLst>
        </pc:spChg>
        <pc:spChg chg="del">
          <ac:chgData name="RAYNER Elizabeth [Rossmoyne Senior High School]" userId="45570fc7-c0a4-4b7f-b0e7-682d9932c05c" providerId="ADAL" clId="{DBC9C14A-556D-1145-A575-C723FCF55B8D}" dt="2022-05-02T10:24:27.190" v="2046" actId="478"/>
          <ac:spMkLst>
            <pc:docMk/>
            <pc:sldMk cId="1263927470" sldId="284"/>
            <ac:spMk id="119809" creationId="{6FEF71A2-E44B-5748-8BD1-FAEE14D82B3F}"/>
          </ac:spMkLst>
        </pc:spChg>
      </pc:sldChg>
      <pc:sldChg chg="addSp delSp modSp mod">
        <pc:chgData name="RAYNER Elizabeth [Rossmoyne Senior High School]" userId="45570fc7-c0a4-4b7f-b0e7-682d9932c05c" providerId="ADAL" clId="{DBC9C14A-556D-1145-A575-C723FCF55B8D}" dt="2022-05-03T06:58:50.588" v="5443"/>
        <pc:sldMkLst>
          <pc:docMk/>
          <pc:sldMk cId="1278355775" sldId="285"/>
        </pc:sldMkLst>
        <pc:spChg chg="mod">
          <ac:chgData name="RAYNER Elizabeth [Rossmoyne Senior High School]" userId="45570fc7-c0a4-4b7f-b0e7-682d9932c05c" providerId="ADAL" clId="{DBC9C14A-556D-1145-A575-C723FCF55B8D}" dt="2022-05-02T10:24:52.102" v="2056" actId="1076"/>
          <ac:spMkLst>
            <pc:docMk/>
            <pc:sldMk cId="1278355775" sldId="285"/>
            <ac:spMk id="3" creationId="{56C9761D-572A-0242-AE92-D062C8EE156B}"/>
          </ac:spMkLst>
        </pc:spChg>
        <pc:spChg chg="add mod">
          <ac:chgData name="RAYNER Elizabeth [Rossmoyne Senior High School]" userId="45570fc7-c0a4-4b7f-b0e7-682d9932c05c" providerId="ADAL" clId="{DBC9C14A-556D-1145-A575-C723FCF55B8D}" dt="2022-05-03T06:58:50.588" v="5443"/>
          <ac:spMkLst>
            <pc:docMk/>
            <pc:sldMk cId="1278355775" sldId="285"/>
            <ac:spMk id="4" creationId="{4AB36584-E72C-7646-8618-00F1E1B66BE8}"/>
          </ac:spMkLst>
        </pc:spChg>
        <pc:spChg chg="add del mod">
          <ac:chgData name="RAYNER Elizabeth [Rossmoyne Senior High School]" userId="45570fc7-c0a4-4b7f-b0e7-682d9932c05c" providerId="ADAL" clId="{DBC9C14A-556D-1145-A575-C723FCF55B8D}" dt="2022-05-02T10:24:41.897" v="2050" actId="478"/>
          <ac:spMkLst>
            <pc:docMk/>
            <pc:sldMk cId="1278355775" sldId="285"/>
            <ac:spMk id="4" creationId="{F0A0AF57-B87D-394C-8E04-3A1B2D966E9F}"/>
          </ac:spMkLst>
        </pc:spChg>
        <pc:spChg chg="add del mod">
          <ac:chgData name="RAYNER Elizabeth [Rossmoyne Senior High School]" userId="45570fc7-c0a4-4b7f-b0e7-682d9932c05c" providerId="ADAL" clId="{DBC9C14A-556D-1145-A575-C723FCF55B8D}" dt="2022-05-03T06:58:49.819" v="5442" actId="478"/>
          <ac:spMkLst>
            <pc:docMk/>
            <pc:sldMk cId="1278355775" sldId="285"/>
            <ac:spMk id="6" creationId="{FAC2334B-2BC6-DB4E-882D-D1505EB40841}"/>
          </ac:spMkLst>
        </pc:spChg>
        <pc:spChg chg="del">
          <ac:chgData name="RAYNER Elizabeth [Rossmoyne Senior High School]" userId="45570fc7-c0a4-4b7f-b0e7-682d9932c05c" providerId="ADAL" clId="{DBC9C14A-556D-1145-A575-C723FCF55B8D}" dt="2022-05-02T10:24:40.369" v="2049" actId="478"/>
          <ac:spMkLst>
            <pc:docMk/>
            <pc:sldMk cId="1278355775" sldId="285"/>
            <ac:spMk id="120833" creationId="{D34020A3-7261-B640-8BCB-D467B1C0AE24}"/>
          </ac:spMkLst>
        </pc:spChg>
      </pc:sldChg>
      <pc:sldChg chg="addSp delSp modSp mod">
        <pc:chgData name="RAYNER Elizabeth [Rossmoyne Senior High School]" userId="45570fc7-c0a4-4b7f-b0e7-682d9932c05c" providerId="ADAL" clId="{DBC9C14A-556D-1145-A575-C723FCF55B8D}" dt="2022-05-03T06:58:55.131" v="5445"/>
        <pc:sldMkLst>
          <pc:docMk/>
          <pc:sldMk cId="2353148128" sldId="286"/>
        </pc:sldMkLst>
        <pc:spChg chg="add del mod">
          <ac:chgData name="RAYNER Elizabeth [Rossmoyne Senior High School]" userId="45570fc7-c0a4-4b7f-b0e7-682d9932c05c" providerId="ADAL" clId="{DBC9C14A-556D-1145-A575-C723FCF55B8D}" dt="2022-05-02T10:25:47.791" v="2094" actId="478"/>
          <ac:spMkLst>
            <pc:docMk/>
            <pc:sldMk cId="2353148128" sldId="286"/>
            <ac:spMk id="3" creationId="{E76241CC-B8E6-7B4E-8747-AE0E0B22277A}"/>
          </ac:spMkLst>
        </pc:spChg>
        <pc:spChg chg="add mod">
          <ac:chgData name="RAYNER Elizabeth [Rossmoyne Senior High School]" userId="45570fc7-c0a4-4b7f-b0e7-682d9932c05c" providerId="ADAL" clId="{DBC9C14A-556D-1145-A575-C723FCF55B8D}" dt="2022-05-03T06:58:55.131" v="5445"/>
          <ac:spMkLst>
            <pc:docMk/>
            <pc:sldMk cId="2353148128" sldId="286"/>
            <ac:spMk id="4" creationId="{17959F7C-B20D-E943-8C37-7D430F47025B}"/>
          </ac:spMkLst>
        </pc:spChg>
        <pc:spChg chg="add del mod">
          <ac:chgData name="RAYNER Elizabeth [Rossmoyne Senior High School]" userId="45570fc7-c0a4-4b7f-b0e7-682d9932c05c" providerId="ADAL" clId="{DBC9C14A-556D-1145-A575-C723FCF55B8D}" dt="2022-05-03T06:58:54.315" v="5444" actId="478"/>
          <ac:spMkLst>
            <pc:docMk/>
            <pc:sldMk cId="2353148128" sldId="286"/>
            <ac:spMk id="6" creationId="{91848259-C0C3-A64D-8114-61AA62796073}"/>
          </ac:spMkLst>
        </pc:spChg>
        <pc:spChg chg="mod">
          <ac:chgData name="RAYNER Elizabeth [Rossmoyne Senior High School]" userId="45570fc7-c0a4-4b7f-b0e7-682d9932c05c" providerId="ADAL" clId="{DBC9C14A-556D-1145-A575-C723FCF55B8D}" dt="2022-05-02T10:25:39.283" v="2092" actId="1076"/>
          <ac:spMkLst>
            <pc:docMk/>
            <pc:sldMk cId="2353148128" sldId="286"/>
            <ac:spMk id="98307" creationId="{C2DFF0A8-7B95-EE47-B2A2-FE9162B579B4}"/>
          </ac:spMkLst>
        </pc:spChg>
        <pc:spChg chg="del">
          <ac:chgData name="RAYNER Elizabeth [Rossmoyne Senior High School]" userId="45570fc7-c0a4-4b7f-b0e7-682d9932c05c" providerId="ADAL" clId="{DBC9C14A-556D-1145-A575-C723FCF55B8D}" dt="2022-05-02T10:25:46.227" v="2093" actId="478"/>
          <ac:spMkLst>
            <pc:docMk/>
            <pc:sldMk cId="2353148128" sldId="286"/>
            <ac:spMk id="121857" creationId="{C1C1BA84-269F-C043-95DB-580E74D551F5}"/>
          </ac:spMkLst>
        </pc:spChg>
      </pc:sldChg>
      <pc:sldChg chg="addSp delSp modSp mod">
        <pc:chgData name="RAYNER Elizabeth [Rossmoyne Senior High School]" userId="45570fc7-c0a4-4b7f-b0e7-682d9932c05c" providerId="ADAL" clId="{DBC9C14A-556D-1145-A575-C723FCF55B8D}" dt="2022-05-02T12:22:02.528" v="2982" actId="478"/>
        <pc:sldMkLst>
          <pc:docMk/>
          <pc:sldMk cId="3472843926" sldId="288"/>
        </pc:sldMkLst>
        <pc:spChg chg="add del mod">
          <ac:chgData name="RAYNER Elizabeth [Rossmoyne Senior High School]" userId="45570fc7-c0a4-4b7f-b0e7-682d9932c05c" providerId="ADAL" clId="{DBC9C14A-556D-1145-A575-C723FCF55B8D}" dt="2022-05-02T12:21:47.900" v="2977" actId="478"/>
          <ac:spMkLst>
            <pc:docMk/>
            <pc:sldMk cId="3472843926" sldId="288"/>
            <ac:spMk id="3" creationId="{A40E56B1-96B3-F249-B571-B187907537CC}"/>
          </ac:spMkLst>
        </pc:spChg>
        <pc:spChg chg="add mod">
          <ac:chgData name="RAYNER Elizabeth [Rossmoyne Senior High School]" userId="45570fc7-c0a4-4b7f-b0e7-682d9932c05c" providerId="ADAL" clId="{DBC9C14A-556D-1145-A575-C723FCF55B8D}" dt="2022-05-02T12:21:48.925" v="2978"/>
          <ac:spMkLst>
            <pc:docMk/>
            <pc:sldMk cId="3472843926" sldId="288"/>
            <ac:spMk id="9" creationId="{5CFA190A-F2DF-454E-A4EA-4B6A3F5006C5}"/>
          </ac:spMkLst>
        </pc:spChg>
        <pc:spChg chg="del mod">
          <ac:chgData name="RAYNER Elizabeth [Rossmoyne Senior High School]" userId="45570fc7-c0a4-4b7f-b0e7-682d9932c05c" providerId="ADAL" clId="{DBC9C14A-556D-1145-A575-C723FCF55B8D}" dt="2022-05-02T12:22:02.528" v="2982" actId="478"/>
          <ac:spMkLst>
            <pc:docMk/>
            <pc:sldMk cId="3472843926" sldId="288"/>
            <ac:spMk id="80902" creationId="{EB566E0C-A454-194F-8B27-308CE1266DF4}"/>
          </ac:spMkLst>
        </pc:spChg>
        <pc:spChg chg="del">
          <ac:chgData name="RAYNER Elizabeth [Rossmoyne Senior High School]" userId="45570fc7-c0a4-4b7f-b0e7-682d9932c05c" providerId="ADAL" clId="{DBC9C14A-556D-1145-A575-C723FCF55B8D}" dt="2022-05-02T12:21:45.006" v="2976" actId="478"/>
          <ac:spMkLst>
            <pc:docMk/>
            <pc:sldMk cId="3472843926" sldId="288"/>
            <ac:spMk id="116737" creationId="{4106DC43-3791-234D-B5DF-4B6C681D1ED2}"/>
          </ac:spMkLst>
        </pc:spChg>
        <pc:picChg chg="mod">
          <ac:chgData name="RAYNER Elizabeth [Rossmoyne Senior High School]" userId="45570fc7-c0a4-4b7f-b0e7-682d9932c05c" providerId="ADAL" clId="{DBC9C14A-556D-1145-A575-C723FCF55B8D}" dt="2022-05-02T12:21:54.346" v="2980" actId="1076"/>
          <ac:picMkLst>
            <pc:docMk/>
            <pc:sldMk cId="3472843926" sldId="288"/>
            <ac:picMk id="80899" creationId="{8F510917-D34E-2648-806D-2456A4515259}"/>
          </ac:picMkLst>
        </pc:picChg>
        <pc:picChg chg="mod">
          <ac:chgData name="RAYNER Elizabeth [Rossmoyne Senior High School]" userId="45570fc7-c0a4-4b7f-b0e7-682d9932c05c" providerId="ADAL" clId="{DBC9C14A-556D-1145-A575-C723FCF55B8D}" dt="2022-05-02T12:21:55.943" v="2981" actId="1076"/>
          <ac:picMkLst>
            <pc:docMk/>
            <pc:sldMk cId="3472843926" sldId="288"/>
            <ac:picMk id="80900" creationId="{E6FC4471-91DF-0146-B08E-77471047B990}"/>
          </ac:picMkLst>
        </pc:picChg>
        <pc:picChg chg="mod">
          <ac:chgData name="RAYNER Elizabeth [Rossmoyne Senior High School]" userId="45570fc7-c0a4-4b7f-b0e7-682d9932c05c" providerId="ADAL" clId="{DBC9C14A-556D-1145-A575-C723FCF55B8D}" dt="2022-05-02T12:21:51.863" v="2979" actId="1076"/>
          <ac:picMkLst>
            <pc:docMk/>
            <pc:sldMk cId="3472843926" sldId="288"/>
            <ac:picMk id="80901" creationId="{D04EC08C-7209-B249-8A3C-EBB5FD90B677}"/>
          </ac:picMkLst>
        </pc:picChg>
      </pc:sldChg>
      <pc:sldChg chg="addSp delSp modSp mod">
        <pc:chgData name="RAYNER Elizabeth [Rossmoyne Senior High School]" userId="45570fc7-c0a4-4b7f-b0e7-682d9932c05c" providerId="ADAL" clId="{DBC9C14A-556D-1145-A575-C723FCF55B8D}" dt="2022-05-03T06:24:10.450" v="5360" actId="20577"/>
        <pc:sldMkLst>
          <pc:docMk/>
          <pc:sldMk cId="700107954" sldId="306"/>
        </pc:sldMkLst>
        <pc:spChg chg="add del mod">
          <ac:chgData name="RAYNER Elizabeth [Rossmoyne Senior High School]" userId="45570fc7-c0a4-4b7f-b0e7-682d9932c05c" providerId="ADAL" clId="{DBC9C14A-556D-1145-A575-C723FCF55B8D}" dt="2022-05-02T10:17:30.018" v="1785" actId="478"/>
          <ac:spMkLst>
            <pc:docMk/>
            <pc:sldMk cId="700107954" sldId="306"/>
            <ac:spMk id="3" creationId="{6FBFE874-68EE-254D-A784-B53B7DCE1CC1}"/>
          </ac:spMkLst>
        </pc:spChg>
        <pc:spChg chg="del">
          <ac:chgData name="RAYNER Elizabeth [Rossmoyne Senior High School]" userId="45570fc7-c0a4-4b7f-b0e7-682d9932c05c" providerId="ADAL" clId="{DBC9C14A-556D-1145-A575-C723FCF55B8D}" dt="2022-05-02T10:17:32.589" v="1786" actId="478"/>
          <ac:spMkLst>
            <pc:docMk/>
            <pc:sldMk cId="700107954" sldId="306"/>
            <ac:spMk id="6" creationId="{8FF3F847-D6E0-4C49-B64B-585F3FB44EE1}"/>
          </ac:spMkLst>
        </pc:spChg>
        <pc:spChg chg="add mod">
          <ac:chgData name="RAYNER Elizabeth [Rossmoyne Senior High School]" userId="45570fc7-c0a4-4b7f-b0e7-682d9932c05c" providerId="ADAL" clId="{DBC9C14A-556D-1145-A575-C723FCF55B8D}" dt="2022-05-03T06:24:10.450" v="5360" actId="20577"/>
          <ac:spMkLst>
            <pc:docMk/>
            <pc:sldMk cId="700107954" sldId="306"/>
            <ac:spMk id="7" creationId="{9FD8E2CE-EADA-E34D-89F3-D122AFD65C95}"/>
          </ac:spMkLst>
        </pc:spChg>
        <pc:spChg chg="del">
          <ac:chgData name="RAYNER Elizabeth [Rossmoyne Senior High School]" userId="45570fc7-c0a4-4b7f-b0e7-682d9932c05c" providerId="ADAL" clId="{DBC9C14A-556D-1145-A575-C723FCF55B8D}" dt="2022-05-02T10:17:26.046" v="1784" actId="478"/>
          <ac:spMkLst>
            <pc:docMk/>
            <pc:sldMk cId="700107954" sldId="306"/>
            <ac:spMk id="79873" creationId="{AD95EB1B-91E2-634B-8C71-D68543A9CD2F}"/>
          </ac:spMkLst>
        </pc:spChg>
        <pc:spChg chg="mod">
          <ac:chgData name="RAYNER Elizabeth [Rossmoyne Senior High School]" userId="45570fc7-c0a4-4b7f-b0e7-682d9932c05c" providerId="ADAL" clId="{DBC9C14A-556D-1145-A575-C723FCF55B8D}" dt="2022-05-03T05:22:32.455" v="4345" actId="113"/>
          <ac:spMkLst>
            <pc:docMk/>
            <pc:sldMk cId="700107954" sldId="306"/>
            <ac:spMk id="87044" creationId="{F9A8D43C-F10D-8E4F-A241-F3B5CAB9C16A}"/>
          </ac:spMkLst>
        </pc:spChg>
      </pc:sldChg>
      <pc:sldChg chg="addSp delSp modSp del mod">
        <pc:chgData name="RAYNER Elizabeth [Rossmoyne Senior High School]" userId="45570fc7-c0a4-4b7f-b0e7-682d9932c05c" providerId="ADAL" clId="{DBC9C14A-556D-1145-A575-C723FCF55B8D}" dt="2022-05-02T10:24:16.164" v="2042" actId="2696"/>
        <pc:sldMkLst>
          <pc:docMk/>
          <pc:sldMk cId="1685940821" sldId="307"/>
        </pc:sldMkLst>
        <pc:spChg chg="add del mod">
          <ac:chgData name="RAYNER Elizabeth [Rossmoyne Senior High School]" userId="45570fc7-c0a4-4b7f-b0e7-682d9932c05c" providerId="ADAL" clId="{DBC9C14A-556D-1145-A575-C723FCF55B8D}" dt="2022-05-02T10:21:34.676" v="1943" actId="478"/>
          <ac:spMkLst>
            <pc:docMk/>
            <pc:sldMk cId="1685940821" sldId="307"/>
            <ac:spMk id="3" creationId="{9AB34112-CD51-0A4B-AC5E-4A2885BC0FEE}"/>
          </ac:spMkLst>
        </pc:spChg>
        <pc:spChg chg="del">
          <ac:chgData name="RAYNER Elizabeth [Rossmoyne Senior High School]" userId="45570fc7-c0a4-4b7f-b0e7-682d9932c05c" providerId="ADAL" clId="{DBC9C14A-556D-1145-A575-C723FCF55B8D}" dt="2022-05-02T10:20:22.456" v="1886" actId="478"/>
          <ac:spMkLst>
            <pc:docMk/>
            <pc:sldMk cId="1685940821" sldId="307"/>
            <ac:spMk id="7" creationId="{3AC4A77C-D4E3-0F41-A97F-06EDCFAF97A2}"/>
          </ac:spMkLst>
        </pc:spChg>
        <pc:spChg chg="add mod">
          <ac:chgData name="RAYNER Elizabeth [Rossmoyne Senior High School]" userId="45570fc7-c0a4-4b7f-b0e7-682d9932c05c" providerId="ADAL" clId="{DBC9C14A-556D-1145-A575-C723FCF55B8D}" dt="2022-05-02T10:22:21.081" v="2023" actId="20577"/>
          <ac:spMkLst>
            <pc:docMk/>
            <pc:sldMk cId="1685940821" sldId="307"/>
            <ac:spMk id="8" creationId="{6A8C3191-31EC-374A-AB34-9D9A1849763A}"/>
          </ac:spMkLst>
        </pc:spChg>
        <pc:spChg chg="del">
          <ac:chgData name="RAYNER Elizabeth [Rossmoyne Senior High School]" userId="45570fc7-c0a4-4b7f-b0e7-682d9932c05c" providerId="ADAL" clId="{DBC9C14A-556D-1145-A575-C723FCF55B8D}" dt="2022-05-02T10:21:32.606" v="1942" actId="478"/>
          <ac:spMkLst>
            <pc:docMk/>
            <pc:sldMk cId="1685940821" sldId="307"/>
            <ac:spMk id="84993" creationId="{8D68FE1D-E6EC-5D46-8903-CF5B19D1CD5C}"/>
          </ac:spMkLst>
        </pc:spChg>
        <pc:spChg chg="del mod">
          <ac:chgData name="RAYNER Elizabeth [Rossmoyne Senior High School]" userId="45570fc7-c0a4-4b7f-b0e7-682d9932c05c" providerId="ADAL" clId="{DBC9C14A-556D-1145-A575-C723FCF55B8D}" dt="2022-05-02T10:23:46.279" v="2032" actId="478"/>
          <ac:spMkLst>
            <pc:docMk/>
            <pc:sldMk cId="1685940821" sldId="307"/>
            <ac:spMk id="92164" creationId="{ED63FCD9-83C8-004C-8D75-1A2354950E2B}"/>
          </ac:spMkLst>
        </pc:spChg>
        <pc:picChg chg="del mod">
          <ac:chgData name="RAYNER Elizabeth [Rossmoyne Senior High School]" userId="45570fc7-c0a4-4b7f-b0e7-682d9932c05c" providerId="ADAL" clId="{DBC9C14A-556D-1145-A575-C723FCF55B8D}" dt="2022-05-02T10:23:39.833" v="2031" actId="478"/>
          <ac:picMkLst>
            <pc:docMk/>
            <pc:sldMk cId="1685940821" sldId="307"/>
            <ac:picMk id="92165" creationId="{11EA4B2F-E2B5-8B42-B6FD-C802B38F8B30}"/>
          </ac:picMkLst>
        </pc:picChg>
      </pc:sldChg>
      <pc:sldChg chg="addSp delSp modSp mod">
        <pc:chgData name="RAYNER Elizabeth [Rossmoyne Senior High School]" userId="45570fc7-c0a4-4b7f-b0e7-682d9932c05c" providerId="ADAL" clId="{DBC9C14A-556D-1145-A575-C723FCF55B8D}" dt="2022-05-03T06:59:10.358" v="5451" actId="20577"/>
        <pc:sldMkLst>
          <pc:docMk/>
          <pc:sldMk cId="1793039295" sldId="308"/>
        </pc:sldMkLst>
        <pc:spChg chg="add del mod">
          <ac:chgData name="RAYNER Elizabeth [Rossmoyne Senior High School]" userId="45570fc7-c0a4-4b7f-b0e7-682d9932c05c" providerId="ADAL" clId="{DBC9C14A-556D-1145-A575-C723FCF55B8D}" dt="2022-05-02T10:36:13.261" v="2112" actId="478"/>
          <ac:spMkLst>
            <pc:docMk/>
            <pc:sldMk cId="1793039295" sldId="308"/>
            <ac:spMk id="3" creationId="{AE685157-17AB-5F44-8693-F3D21E81841C}"/>
          </ac:spMkLst>
        </pc:spChg>
        <pc:spChg chg="del">
          <ac:chgData name="RAYNER Elizabeth [Rossmoyne Senior High School]" userId="45570fc7-c0a4-4b7f-b0e7-682d9932c05c" providerId="ADAL" clId="{DBC9C14A-556D-1145-A575-C723FCF55B8D}" dt="2022-05-02T10:36:11.775" v="2111" actId="478"/>
          <ac:spMkLst>
            <pc:docMk/>
            <pc:sldMk cId="1793039295" sldId="308"/>
            <ac:spMk id="6" creationId="{7E6A30A2-ED4F-BE45-BC46-1257BE8A7B75}"/>
          </ac:spMkLst>
        </pc:spChg>
        <pc:spChg chg="add mod">
          <ac:chgData name="RAYNER Elizabeth [Rossmoyne Senior High School]" userId="45570fc7-c0a4-4b7f-b0e7-682d9932c05c" providerId="ADAL" clId="{DBC9C14A-556D-1145-A575-C723FCF55B8D}" dt="2022-05-03T06:59:10.358" v="5451" actId="20577"/>
          <ac:spMkLst>
            <pc:docMk/>
            <pc:sldMk cId="1793039295" sldId="308"/>
            <ac:spMk id="7" creationId="{3392875A-144D-E946-A4DB-F9A04A98ED89}"/>
          </ac:spMkLst>
        </pc:spChg>
        <pc:spChg chg="del">
          <ac:chgData name="RAYNER Elizabeth [Rossmoyne Senior High School]" userId="45570fc7-c0a4-4b7f-b0e7-682d9932c05c" providerId="ADAL" clId="{DBC9C14A-556D-1145-A575-C723FCF55B8D}" dt="2022-05-02T10:36:09.931" v="2110" actId="478"/>
          <ac:spMkLst>
            <pc:docMk/>
            <pc:sldMk cId="1793039295" sldId="308"/>
            <ac:spMk id="89089" creationId="{2CB0DBD3-D5E1-B042-AFC7-EF1B3DE31928}"/>
          </ac:spMkLst>
        </pc:spChg>
      </pc:sldChg>
      <pc:sldChg chg="addSp delSp modSp mod">
        <pc:chgData name="RAYNER Elizabeth [Rossmoyne Senior High School]" userId="45570fc7-c0a4-4b7f-b0e7-682d9932c05c" providerId="ADAL" clId="{DBC9C14A-556D-1145-A575-C723FCF55B8D}" dt="2022-05-03T05:28:54.220" v="4997" actId="20577"/>
        <pc:sldMkLst>
          <pc:docMk/>
          <pc:sldMk cId="3368052945" sldId="309"/>
        </pc:sldMkLst>
        <pc:spChg chg="add mod">
          <ac:chgData name="RAYNER Elizabeth [Rossmoyne Senior High School]" userId="45570fc7-c0a4-4b7f-b0e7-682d9932c05c" providerId="ADAL" clId="{DBC9C14A-556D-1145-A575-C723FCF55B8D}" dt="2022-05-02T12:00:11.379" v="2278"/>
          <ac:spMkLst>
            <pc:docMk/>
            <pc:sldMk cId="3368052945" sldId="309"/>
            <ac:spMk id="3" creationId="{1E6001F2-DAF5-D844-8B35-77BBD4744E47}"/>
          </ac:spMkLst>
        </pc:spChg>
        <pc:spChg chg="add del mod">
          <ac:chgData name="RAYNER Elizabeth [Rossmoyne Senior High School]" userId="45570fc7-c0a4-4b7f-b0e7-682d9932c05c" providerId="ADAL" clId="{DBC9C14A-556D-1145-A575-C723FCF55B8D}" dt="2022-05-02T10:36:48.594" v="2146" actId="478"/>
          <ac:spMkLst>
            <pc:docMk/>
            <pc:sldMk cId="3368052945" sldId="309"/>
            <ac:spMk id="3" creationId="{C06FDD62-CA6E-0542-A049-21445561128B}"/>
          </ac:spMkLst>
        </pc:spChg>
        <pc:spChg chg="del">
          <ac:chgData name="RAYNER Elizabeth [Rossmoyne Senior High School]" userId="45570fc7-c0a4-4b7f-b0e7-682d9932c05c" providerId="ADAL" clId="{DBC9C14A-556D-1145-A575-C723FCF55B8D}" dt="2022-05-02T10:36:43.966" v="2144" actId="478"/>
          <ac:spMkLst>
            <pc:docMk/>
            <pc:sldMk cId="3368052945" sldId="309"/>
            <ac:spMk id="7" creationId="{9D714760-20AD-7142-9876-73110FCCE7A2}"/>
          </ac:spMkLst>
        </pc:spChg>
        <pc:spChg chg="del">
          <ac:chgData name="RAYNER Elizabeth [Rossmoyne Senior High School]" userId="45570fc7-c0a4-4b7f-b0e7-682d9932c05c" providerId="ADAL" clId="{DBC9C14A-556D-1145-A575-C723FCF55B8D}" dt="2022-05-02T10:36:46.806" v="2145" actId="478"/>
          <ac:spMkLst>
            <pc:docMk/>
            <pc:sldMk cId="3368052945" sldId="309"/>
            <ac:spMk id="91137" creationId="{D882FD93-676A-6949-AFDB-1EFB08AA6013}"/>
          </ac:spMkLst>
        </pc:spChg>
        <pc:spChg chg="mod">
          <ac:chgData name="RAYNER Elizabeth [Rossmoyne Senior High School]" userId="45570fc7-c0a4-4b7f-b0e7-682d9932c05c" providerId="ADAL" clId="{DBC9C14A-556D-1145-A575-C723FCF55B8D}" dt="2022-05-03T05:28:54.220" v="4997" actId="20577"/>
          <ac:spMkLst>
            <pc:docMk/>
            <pc:sldMk cId="3368052945" sldId="309"/>
            <ac:spMk id="102404" creationId="{5484653A-C10C-E64F-8657-81E03F355AEE}"/>
          </ac:spMkLst>
        </pc:spChg>
      </pc:sldChg>
      <pc:sldChg chg="addSp delSp modSp mod">
        <pc:chgData name="RAYNER Elizabeth [Rossmoyne Senior High School]" userId="45570fc7-c0a4-4b7f-b0e7-682d9932c05c" providerId="ADAL" clId="{DBC9C14A-556D-1145-A575-C723FCF55B8D}" dt="2022-05-03T07:03:44.534" v="5558" actId="20577"/>
        <pc:sldMkLst>
          <pc:docMk/>
          <pc:sldMk cId="383834633" sldId="310"/>
        </pc:sldMkLst>
        <pc:spChg chg="add del mod">
          <ac:chgData name="RAYNER Elizabeth [Rossmoyne Senior High School]" userId="45570fc7-c0a4-4b7f-b0e7-682d9932c05c" providerId="ADAL" clId="{DBC9C14A-556D-1145-A575-C723FCF55B8D}" dt="2022-05-02T12:07:38.070" v="2437" actId="478"/>
          <ac:spMkLst>
            <pc:docMk/>
            <pc:sldMk cId="383834633" sldId="310"/>
            <ac:spMk id="3" creationId="{FFAA8E0D-DC77-A84F-988C-F82F7A2D4560}"/>
          </ac:spMkLst>
        </pc:spChg>
        <pc:spChg chg="del">
          <ac:chgData name="RAYNER Elizabeth [Rossmoyne Senior High School]" userId="45570fc7-c0a4-4b7f-b0e7-682d9932c05c" providerId="ADAL" clId="{DBC9C14A-556D-1145-A575-C723FCF55B8D}" dt="2022-05-02T12:07:35.126" v="2436" actId="478"/>
          <ac:spMkLst>
            <pc:docMk/>
            <pc:sldMk cId="383834633" sldId="310"/>
            <ac:spMk id="6" creationId="{A8AAD784-4695-5F44-8195-DC66BFF5C5C0}"/>
          </ac:spMkLst>
        </pc:spChg>
        <pc:spChg chg="mod">
          <ac:chgData name="RAYNER Elizabeth [Rossmoyne Senior High School]" userId="45570fc7-c0a4-4b7f-b0e7-682d9932c05c" providerId="ADAL" clId="{DBC9C14A-556D-1145-A575-C723FCF55B8D}" dt="2022-05-02T12:08:12.557" v="2477" actId="1076"/>
          <ac:spMkLst>
            <pc:docMk/>
            <pc:sldMk cId="383834633" sldId="310"/>
            <ac:spMk id="7" creationId="{89517CE9-CBDB-5445-8B72-997AA3697F5A}"/>
          </ac:spMkLst>
        </pc:spChg>
        <pc:spChg chg="add mod">
          <ac:chgData name="RAYNER Elizabeth [Rossmoyne Senior High School]" userId="45570fc7-c0a4-4b7f-b0e7-682d9932c05c" providerId="ADAL" clId="{DBC9C14A-556D-1145-A575-C723FCF55B8D}" dt="2022-05-03T07:03:44.534" v="5558" actId="20577"/>
          <ac:spMkLst>
            <pc:docMk/>
            <pc:sldMk cId="383834633" sldId="310"/>
            <ac:spMk id="8" creationId="{CF4B6173-1099-0347-9F09-BF7C423A9BB4}"/>
          </ac:spMkLst>
        </pc:spChg>
        <pc:spChg chg="del">
          <ac:chgData name="RAYNER Elizabeth [Rossmoyne Senior High School]" userId="45570fc7-c0a4-4b7f-b0e7-682d9932c05c" providerId="ADAL" clId="{DBC9C14A-556D-1145-A575-C723FCF55B8D}" dt="2022-05-02T12:07:31.525" v="2435" actId="478"/>
          <ac:spMkLst>
            <pc:docMk/>
            <pc:sldMk cId="383834633" sldId="310"/>
            <ac:spMk id="99329" creationId="{299E1669-0697-B645-9A51-83676C86FD62}"/>
          </ac:spMkLst>
        </pc:spChg>
      </pc:sldChg>
      <pc:sldChg chg="addSp delSp modSp del mod ord">
        <pc:chgData name="RAYNER Elizabeth [Rossmoyne Senior High School]" userId="45570fc7-c0a4-4b7f-b0e7-682d9932c05c" providerId="ADAL" clId="{DBC9C14A-556D-1145-A575-C723FCF55B8D}" dt="2022-05-03T06:26:13.818" v="5361" actId="2696"/>
        <pc:sldMkLst>
          <pc:docMk/>
          <pc:sldMk cId="3460097196" sldId="311"/>
        </pc:sldMkLst>
        <pc:spChg chg="add del mod">
          <ac:chgData name="RAYNER Elizabeth [Rossmoyne Senior High School]" userId="45570fc7-c0a4-4b7f-b0e7-682d9932c05c" providerId="ADAL" clId="{DBC9C14A-556D-1145-A575-C723FCF55B8D}" dt="2022-05-02T12:00:47.322" v="2283" actId="478"/>
          <ac:spMkLst>
            <pc:docMk/>
            <pc:sldMk cId="3460097196" sldId="311"/>
            <ac:spMk id="3" creationId="{E9BF3A19-834F-8B4F-B497-9E2C5E6D3F1A}"/>
          </ac:spMkLst>
        </pc:spChg>
        <pc:spChg chg="del">
          <ac:chgData name="RAYNER Elizabeth [Rossmoyne Senior High School]" userId="45570fc7-c0a4-4b7f-b0e7-682d9932c05c" providerId="ADAL" clId="{DBC9C14A-556D-1145-A575-C723FCF55B8D}" dt="2022-05-02T12:00:18.562" v="2280" actId="478"/>
          <ac:spMkLst>
            <pc:docMk/>
            <pc:sldMk cId="3460097196" sldId="311"/>
            <ac:spMk id="6" creationId="{5716948E-5767-4545-A70F-9232F562E2DA}"/>
          </ac:spMkLst>
        </pc:spChg>
        <pc:spChg chg="add mod">
          <ac:chgData name="RAYNER Elizabeth [Rossmoyne Senior High School]" userId="45570fc7-c0a4-4b7f-b0e7-682d9932c05c" providerId="ADAL" clId="{DBC9C14A-556D-1145-A575-C723FCF55B8D}" dt="2022-05-02T12:23:55.694" v="3035" actId="20577"/>
          <ac:spMkLst>
            <pc:docMk/>
            <pc:sldMk cId="3460097196" sldId="311"/>
            <ac:spMk id="7" creationId="{1955A144-9F82-0E48-8F12-17FFEEC930E4}"/>
          </ac:spMkLst>
        </pc:spChg>
        <pc:spChg chg="del">
          <ac:chgData name="RAYNER Elizabeth [Rossmoyne Senior High School]" userId="45570fc7-c0a4-4b7f-b0e7-682d9932c05c" providerId="ADAL" clId="{DBC9C14A-556D-1145-A575-C723FCF55B8D}" dt="2022-05-02T12:00:44.743" v="2282" actId="478"/>
          <ac:spMkLst>
            <pc:docMk/>
            <pc:sldMk cId="3460097196" sldId="311"/>
            <ac:spMk id="94209" creationId="{48381A01-3CF4-1048-885E-708BA5A7B2B0}"/>
          </ac:spMkLst>
        </pc:spChg>
        <pc:spChg chg="mod">
          <ac:chgData name="RAYNER Elizabeth [Rossmoyne Senior High School]" userId="45570fc7-c0a4-4b7f-b0e7-682d9932c05c" providerId="ADAL" clId="{DBC9C14A-556D-1145-A575-C723FCF55B8D}" dt="2022-05-02T12:01:18.349" v="2288" actId="14100"/>
          <ac:spMkLst>
            <pc:docMk/>
            <pc:sldMk cId="3460097196" sldId="311"/>
            <ac:spMk id="105476" creationId="{A9DCD868-9D33-9A41-94CB-6AE3ED5ABC74}"/>
          </ac:spMkLst>
        </pc:spChg>
      </pc:sldChg>
      <pc:sldChg chg="addSp delSp modSp mod">
        <pc:chgData name="RAYNER Elizabeth [Rossmoyne Senior High School]" userId="45570fc7-c0a4-4b7f-b0e7-682d9932c05c" providerId="ADAL" clId="{DBC9C14A-556D-1145-A575-C723FCF55B8D}" dt="2022-05-03T09:31:28.918" v="5982" actId="313"/>
        <pc:sldMkLst>
          <pc:docMk/>
          <pc:sldMk cId="1239890955" sldId="312"/>
        </pc:sldMkLst>
        <pc:spChg chg="add del mod">
          <ac:chgData name="RAYNER Elizabeth [Rossmoyne Senior High School]" userId="45570fc7-c0a4-4b7f-b0e7-682d9932c05c" providerId="ADAL" clId="{DBC9C14A-556D-1145-A575-C723FCF55B8D}" dt="2022-05-02T12:08:20.342" v="2479" actId="478"/>
          <ac:spMkLst>
            <pc:docMk/>
            <pc:sldMk cId="1239890955" sldId="312"/>
            <ac:spMk id="3" creationId="{241DBC8F-60EE-6248-91CA-B690B825BC46}"/>
          </ac:spMkLst>
        </pc:spChg>
        <pc:spChg chg="add mod">
          <ac:chgData name="RAYNER Elizabeth [Rossmoyne Senior High School]" userId="45570fc7-c0a4-4b7f-b0e7-682d9932c05c" providerId="ADAL" clId="{DBC9C14A-556D-1145-A575-C723FCF55B8D}" dt="2022-05-03T09:31:28.918" v="5982" actId="313"/>
          <ac:spMkLst>
            <pc:docMk/>
            <pc:sldMk cId="1239890955" sldId="312"/>
            <ac:spMk id="4" creationId="{F16DCE73-658A-1A4A-8834-A52D89D4EFFC}"/>
          </ac:spMkLst>
        </pc:spChg>
        <pc:spChg chg="del mod">
          <ac:chgData name="RAYNER Elizabeth [Rossmoyne Senior High School]" userId="45570fc7-c0a4-4b7f-b0e7-682d9932c05c" providerId="ADAL" clId="{DBC9C14A-556D-1145-A575-C723FCF55B8D}" dt="2022-05-02T12:08:23.416" v="2481" actId="478"/>
          <ac:spMkLst>
            <pc:docMk/>
            <pc:sldMk cId="1239890955" sldId="312"/>
            <ac:spMk id="6" creationId="{0BC0DA1E-B371-2840-AA3F-08878C6900D7}"/>
          </ac:spMkLst>
        </pc:spChg>
        <pc:spChg chg="add mod">
          <ac:chgData name="RAYNER Elizabeth [Rossmoyne Senior High School]" userId="45570fc7-c0a4-4b7f-b0e7-682d9932c05c" providerId="ADAL" clId="{DBC9C14A-556D-1145-A575-C723FCF55B8D}" dt="2022-05-02T12:08:41.116" v="2513" actId="20577"/>
          <ac:spMkLst>
            <pc:docMk/>
            <pc:sldMk cId="1239890955" sldId="312"/>
            <ac:spMk id="7" creationId="{1F26175E-935A-7147-8373-6FF038B546FA}"/>
          </ac:spMkLst>
        </pc:spChg>
        <pc:spChg chg="del">
          <ac:chgData name="RAYNER Elizabeth [Rossmoyne Senior High School]" userId="45570fc7-c0a4-4b7f-b0e7-682d9932c05c" providerId="ADAL" clId="{DBC9C14A-556D-1145-A575-C723FCF55B8D}" dt="2022-05-02T12:08:18.769" v="2478" actId="478"/>
          <ac:spMkLst>
            <pc:docMk/>
            <pc:sldMk cId="1239890955" sldId="312"/>
            <ac:spMk id="101377" creationId="{EEAE2199-4C84-FC48-BEFC-9D88E5202A7B}"/>
          </ac:spMkLst>
        </pc:spChg>
        <pc:picChg chg="mod">
          <ac:chgData name="RAYNER Elizabeth [Rossmoyne Senior High School]" userId="45570fc7-c0a4-4b7f-b0e7-682d9932c05c" providerId="ADAL" clId="{DBC9C14A-556D-1145-A575-C723FCF55B8D}" dt="2022-05-03T09:30:04.374" v="5773" actId="1076"/>
          <ac:picMkLst>
            <pc:docMk/>
            <pc:sldMk cId="1239890955" sldId="312"/>
            <ac:picMk id="112644" creationId="{C0A6850E-8A54-7C4D-BEA6-C4737367A9BC}"/>
          </ac:picMkLst>
        </pc:picChg>
      </pc:sldChg>
      <pc:sldChg chg="addSp delSp modSp mod">
        <pc:chgData name="RAYNER Elizabeth [Rossmoyne Senior High School]" userId="45570fc7-c0a4-4b7f-b0e7-682d9932c05c" providerId="ADAL" clId="{DBC9C14A-556D-1145-A575-C723FCF55B8D}" dt="2022-05-02T12:09:17.648" v="2535" actId="478"/>
        <pc:sldMkLst>
          <pc:docMk/>
          <pc:sldMk cId="1405491449" sldId="313"/>
        </pc:sldMkLst>
        <pc:spChg chg="add del mod">
          <ac:chgData name="RAYNER Elizabeth [Rossmoyne Senior High School]" userId="45570fc7-c0a4-4b7f-b0e7-682d9932c05c" providerId="ADAL" clId="{DBC9C14A-556D-1145-A575-C723FCF55B8D}" dt="2022-05-02T12:08:57.160" v="2516" actId="478"/>
          <ac:spMkLst>
            <pc:docMk/>
            <pc:sldMk cId="1405491449" sldId="313"/>
            <ac:spMk id="3" creationId="{31F719B0-BED6-4740-8037-57E255AC14E9}"/>
          </ac:spMkLst>
        </pc:spChg>
        <pc:spChg chg="del">
          <ac:chgData name="RAYNER Elizabeth [Rossmoyne Senior High School]" userId="45570fc7-c0a4-4b7f-b0e7-682d9932c05c" providerId="ADAL" clId="{DBC9C14A-556D-1145-A575-C723FCF55B8D}" dt="2022-05-02T12:08:54.155" v="2515" actId="478"/>
          <ac:spMkLst>
            <pc:docMk/>
            <pc:sldMk cId="1405491449" sldId="313"/>
            <ac:spMk id="6" creationId="{D0E6D08C-1802-3F40-B664-247E4B946018}"/>
          </ac:spMkLst>
        </pc:spChg>
        <pc:spChg chg="add mod">
          <ac:chgData name="RAYNER Elizabeth [Rossmoyne Senior High School]" userId="45570fc7-c0a4-4b7f-b0e7-682d9932c05c" providerId="ADAL" clId="{DBC9C14A-556D-1145-A575-C723FCF55B8D}" dt="2022-05-02T12:09:13.190" v="2534" actId="20577"/>
          <ac:spMkLst>
            <pc:docMk/>
            <pc:sldMk cId="1405491449" sldId="313"/>
            <ac:spMk id="8" creationId="{15088B8D-0BCD-6540-945B-AF9B6C590930}"/>
          </ac:spMkLst>
        </pc:spChg>
        <pc:spChg chg="del">
          <ac:chgData name="RAYNER Elizabeth [Rossmoyne Senior High School]" userId="45570fc7-c0a4-4b7f-b0e7-682d9932c05c" providerId="ADAL" clId="{DBC9C14A-556D-1145-A575-C723FCF55B8D}" dt="2022-05-02T12:08:51.638" v="2514" actId="478"/>
          <ac:spMkLst>
            <pc:docMk/>
            <pc:sldMk cId="1405491449" sldId="313"/>
            <ac:spMk id="103425" creationId="{A7C35847-F292-2749-B195-D3733D53269A}"/>
          </ac:spMkLst>
        </pc:spChg>
        <pc:spChg chg="del">
          <ac:chgData name="RAYNER Elizabeth [Rossmoyne Senior High School]" userId="45570fc7-c0a4-4b7f-b0e7-682d9932c05c" providerId="ADAL" clId="{DBC9C14A-556D-1145-A575-C723FCF55B8D}" dt="2022-05-02T12:09:17.648" v="2535" actId="478"/>
          <ac:spMkLst>
            <pc:docMk/>
            <pc:sldMk cId="1405491449" sldId="313"/>
            <ac:spMk id="114693" creationId="{3405DE89-1891-3343-9088-6B8A66D82199}"/>
          </ac:spMkLst>
        </pc:spChg>
      </pc:sldChg>
      <pc:sldChg chg="addSp delSp modSp mod ord">
        <pc:chgData name="RAYNER Elizabeth [Rossmoyne Senior High School]" userId="45570fc7-c0a4-4b7f-b0e7-682d9932c05c" providerId="ADAL" clId="{DBC9C14A-556D-1145-A575-C723FCF55B8D}" dt="2022-05-03T05:12:25.297" v="3964" actId="1076"/>
        <pc:sldMkLst>
          <pc:docMk/>
          <pc:sldMk cId="326778357" sldId="314"/>
        </pc:sldMkLst>
        <pc:spChg chg="add del mod">
          <ac:chgData name="RAYNER Elizabeth [Rossmoyne Senior High School]" userId="45570fc7-c0a4-4b7f-b0e7-682d9932c05c" providerId="ADAL" clId="{DBC9C14A-556D-1145-A575-C723FCF55B8D}" dt="2022-05-02T12:02:07.401" v="2300" actId="478"/>
          <ac:spMkLst>
            <pc:docMk/>
            <pc:sldMk cId="326778357" sldId="314"/>
            <ac:spMk id="3" creationId="{ADB126D7-A7B5-1840-B3D4-C912EF5865FC}"/>
          </ac:spMkLst>
        </pc:spChg>
        <pc:spChg chg="del">
          <ac:chgData name="RAYNER Elizabeth [Rossmoyne Senior High School]" userId="45570fc7-c0a4-4b7f-b0e7-682d9932c05c" providerId="ADAL" clId="{DBC9C14A-556D-1145-A575-C723FCF55B8D}" dt="2022-05-02T12:02:02.976" v="2298" actId="478"/>
          <ac:spMkLst>
            <pc:docMk/>
            <pc:sldMk cId="326778357" sldId="314"/>
            <ac:spMk id="6" creationId="{69DBA1A7-C1EA-7C4C-922F-E0D3FBFDA120}"/>
          </ac:spMkLst>
        </pc:spChg>
        <pc:spChg chg="del mod">
          <ac:chgData name="RAYNER Elizabeth [Rossmoyne Senior High School]" userId="45570fc7-c0a4-4b7f-b0e7-682d9932c05c" providerId="ADAL" clId="{DBC9C14A-556D-1145-A575-C723FCF55B8D}" dt="2022-05-02T12:03:22.306" v="2331" actId="478"/>
          <ac:spMkLst>
            <pc:docMk/>
            <pc:sldMk cId="326778357" sldId="314"/>
            <ac:spMk id="9" creationId="{ED407185-20F5-9447-9A3E-48AB0D946BB1}"/>
          </ac:spMkLst>
        </pc:spChg>
        <pc:spChg chg="add del mod">
          <ac:chgData name="RAYNER Elizabeth [Rossmoyne Senior High School]" userId="45570fc7-c0a4-4b7f-b0e7-682d9932c05c" providerId="ADAL" clId="{DBC9C14A-556D-1145-A575-C723FCF55B8D}" dt="2022-05-02T12:24:17.565" v="3040" actId="478"/>
          <ac:spMkLst>
            <pc:docMk/>
            <pc:sldMk cId="326778357" sldId="314"/>
            <ac:spMk id="11" creationId="{9AA74D6E-66F1-674D-AF9D-06D267A06130}"/>
          </ac:spMkLst>
        </pc:spChg>
        <pc:spChg chg="add mod">
          <ac:chgData name="RAYNER Elizabeth [Rossmoyne Senior High School]" userId="45570fc7-c0a4-4b7f-b0e7-682d9932c05c" providerId="ADAL" clId="{DBC9C14A-556D-1145-A575-C723FCF55B8D}" dt="2022-05-02T12:24:18.307" v="3041"/>
          <ac:spMkLst>
            <pc:docMk/>
            <pc:sldMk cId="326778357" sldId="314"/>
            <ac:spMk id="12" creationId="{00FE267C-5C9F-DD46-B593-152297705F65}"/>
          </ac:spMkLst>
        </pc:spChg>
        <pc:spChg chg="del">
          <ac:chgData name="RAYNER Elizabeth [Rossmoyne Senior High School]" userId="45570fc7-c0a4-4b7f-b0e7-682d9932c05c" providerId="ADAL" clId="{DBC9C14A-556D-1145-A575-C723FCF55B8D}" dt="2022-05-02T12:02:05.579" v="2299" actId="478"/>
          <ac:spMkLst>
            <pc:docMk/>
            <pc:sldMk cId="326778357" sldId="314"/>
            <ac:spMk id="96288" creationId="{7552238A-2CB1-744C-887E-1F2E3892C2BD}"/>
          </ac:spMkLst>
        </pc:spChg>
        <pc:spChg chg="del">
          <ac:chgData name="RAYNER Elizabeth [Rossmoyne Senior High School]" userId="45570fc7-c0a4-4b7f-b0e7-682d9932c05c" providerId="ADAL" clId="{DBC9C14A-556D-1145-A575-C723FCF55B8D}" dt="2022-05-02T12:02:36.350" v="2306" actId="478"/>
          <ac:spMkLst>
            <pc:docMk/>
            <pc:sldMk cId="326778357" sldId="314"/>
            <ac:spMk id="107523" creationId="{E122A6D5-0609-EA40-9E01-D516560C7486}"/>
          </ac:spMkLst>
        </pc:spChg>
        <pc:spChg chg="del mod">
          <ac:chgData name="RAYNER Elizabeth [Rossmoyne Senior High School]" userId="45570fc7-c0a4-4b7f-b0e7-682d9932c05c" providerId="ADAL" clId="{DBC9C14A-556D-1145-A575-C723FCF55B8D}" dt="2022-05-02T12:05:19.577" v="2405" actId="478"/>
          <ac:spMkLst>
            <pc:docMk/>
            <pc:sldMk cId="326778357" sldId="314"/>
            <ac:spMk id="107551" creationId="{2992734B-FAA2-F84B-BE14-28ABBE8EFB73}"/>
          </ac:spMkLst>
        </pc:spChg>
        <pc:spChg chg="mod">
          <ac:chgData name="RAYNER Elizabeth [Rossmoyne Senior High School]" userId="45570fc7-c0a4-4b7f-b0e7-682d9932c05c" providerId="ADAL" clId="{DBC9C14A-556D-1145-A575-C723FCF55B8D}" dt="2022-05-03T05:12:25.297" v="3964" actId="1076"/>
          <ac:spMkLst>
            <pc:docMk/>
            <pc:sldMk cId="326778357" sldId="314"/>
            <ac:spMk id="107552" creationId="{7735C28B-ADA8-E741-A040-76EDC6078C18}"/>
          </ac:spMkLst>
        </pc:spChg>
        <pc:graphicFrameChg chg="del">
          <ac:chgData name="RAYNER Elizabeth [Rossmoyne Senior High School]" userId="45570fc7-c0a4-4b7f-b0e7-682d9932c05c" providerId="ADAL" clId="{DBC9C14A-556D-1145-A575-C723FCF55B8D}" dt="2022-05-02T12:02:24.065" v="2303" actId="478"/>
          <ac:graphicFrameMkLst>
            <pc:docMk/>
            <pc:sldMk cId="326778357" sldId="314"/>
            <ac:graphicFrameMk id="10" creationId="{63DC525B-DC14-9646-81C7-0A2F234CE2CC}"/>
          </ac:graphicFrameMkLst>
        </pc:graphicFrameChg>
      </pc:sldChg>
      <pc:sldChg chg="addSp delSp modSp mod">
        <pc:chgData name="RAYNER Elizabeth [Rossmoyne Senior High School]" userId="45570fc7-c0a4-4b7f-b0e7-682d9932c05c" providerId="ADAL" clId="{DBC9C14A-556D-1145-A575-C723FCF55B8D}" dt="2022-05-02T09:25:41.469" v="710" actId="1076"/>
        <pc:sldMkLst>
          <pc:docMk/>
          <pc:sldMk cId="2331536194" sldId="321"/>
        </pc:sldMkLst>
        <pc:spChg chg="del">
          <ac:chgData name="RAYNER Elizabeth [Rossmoyne Senior High School]" userId="45570fc7-c0a4-4b7f-b0e7-682d9932c05c" providerId="ADAL" clId="{DBC9C14A-556D-1145-A575-C723FCF55B8D}" dt="2022-05-02T09:19:09.969" v="679" actId="478"/>
          <ac:spMkLst>
            <pc:docMk/>
            <pc:sldMk cId="2331536194" sldId="321"/>
            <ac:spMk id="6" creationId="{8FC8FCB3-1347-514D-A160-A162167F91AE}"/>
          </ac:spMkLst>
        </pc:spChg>
        <pc:picChg chg="add mod">
          <ac:chgData name="RAYNER Elizabeth [Rossmoyne Senior High School]" userId="45570fc7-c0a4-4b7f-b0e7-682d9932c05c" providerId="ADAL" clId="{DBC9C14A-556D-1145-A575-C723FCF55B8D}" dt="2022-05-02T09:25:41.469" v="710" actId="1076"/>
          <ac:picMkLst>
            <pc:docMk/>
            <pc:sldMk cId="2331536194" sldId="321"/>
            <ac:picMk id="3074" creationId="{7837D21A-8A5A-7443-9CA2-C5A03A79D441}"/>
          </ac:picMkLst>
        </pc:picChg>
        <pc:picChg chg="mod">
          <ac:chgData name="RAYNER Elizabeth [Rossmoyne Senior High School]" userId="45570fc7-c0a4-4b7f-b0e7-682d9932c05c" providerId="ADAL" clId="{DBC9C14A-556D-1145-A575-C723FCF55B8D}" dt="2022-05-02T09:25:23.008" v="706" actId="1076"/>
          <ac:picMkLst>
            <pc:docMk/>
            <pc:sldMk cId="2331536194" sldId="321"/>
            <ac:picMk id="70660" creationId="{7FC90939-CA61-0B41-8E81-5A5F02A5DBE4}"/>
          </ac:picMkLst>
        </pc:picChg>
      </pc:sldChg>
      <pc:sldChg chg="addSp delSp modSp mod">
        <pc:chgData name="RAYNER Elizabeth [Rossmoyne Senior High School]" userId="45570fc7-c0a4-4b7f-b0e7-682d9932c05c" providerId="ADAL" clId="{DBC9C14A-556D-1145-A575-C723FCF55B8D}" dt="2022-05-02T12:19:07.235" v="2902" actId="20577"/>
        <pc:sldMkLst>
          <pc:docMk/>
          <pc:sldMk cId="4012068216" sldId="323"/>
        </pc:sldMkLst>
        <pc:spChg chg="add del mod">
          <ac:chgData name="RAYNER Elizabeth [Rossmoyne Senior High School]" userId="45570fc7-c0a4-4b7f-b0e7-682d9932c05c" providerId="ADAL" clId="{DBC9C14A-556D-1145-A575-C723FCF55B8D}" dt="2022-05-02T09:27:18.814" v="717" actId="478"/>
          <ac:spMkLst>
            <pc:docMk/>
            <pc:sldMk cId="4012068216" sldId="323"/>
            <ac:spMk id="3" creationId="{183806B1-1FCE-5849-AD10-CFB541D4A687}"/>
          </ac:spMkLst>
        </pc:spChg>
        <pc:spChg chg="del">
          <ac:chgData name="RAYNER Elizabeth [Rossmoyne Senior High School]" userId="45570fc7-c0a4-4b7f-b0e7-682d9932c05c" providerId="ADAL" clId="{DBC9C14A-556D-1145-A575-C723FCF55B8D}" dt="2022-05-02T09:27:22.343" v="718" actId="478"/>
          <ac:spMkLst>
            <pc:docMk/>
            <pc:sldMk cId="4012068216" sldId="323"/>
            <ac:spMk id="6" creationId="{A5AB8720-135B-C243-B2B1-9D6D0C3565F3}"/>
          </ac:spMkLst>
        </pc:spChg>
        <pc:spChg chg="add mod">
          <ac:chgData name="RAYNER Elizabeth [Rossmoyne Senior High School]" userId="45570fc7-c0a4-4b7f-b0e7-682d9932c05c" providerId="ADAL" clId="{DBC9C14A-556D-1145-A575-C723FCF55B8D}" dt="2022-05-02T12:19:07.235" v="2902" actId="20577"/>
          <ac:spMkLst>
            <pc:docMk/>
            <pc:sldMk cId="4012068216" sldId="323"/>
            <ac:spMk id="8" creationId="{2E35345C-4135-4C41-83D3-BE5F7CCDE56E}"/>
          </ac:spMkLst>
        </pc:spChg>
        <pc:spChg chg="mod">
          <ac:chgData name="RAYNER Elizabeth [Rossmoyne Senior High School]" userId="45570fc7-c0a4-4b7f-b0e7-682d9932c05c" providerId="ADAL" clId="{DBC9C14A-556D-1145-A575-C723FCF55B8D}" dt="2022-05-02T09:45:13.214" v="1407" actId="20577"/>
          <ac:spMkLst>
            <pc:docMk/>
            <pc:sldMk cId="4012068216" sldId="323"/>
            <ac:spMk id="44037" creationId="{40C83366-4AA9-7841-BE7D-AAC5AAD868CF}"/>
          </ac:spMkLst>
        </pc:spChg>
        <pc:spChg chg="del">
          <ac:chgData name="RAYNER Elizabeth [Rossmoyne Senior High School]" userId="45570fc7-c0a4-4b7f-b0e7-682d9932c05c" providerId="ADAL" clId="{DBC9C14A-556D-1145-A575-C723FCF55B8D}" dt="2022-05-02T09:27:14.062" v="715" actId="478"/>
          <ac:spMkLst>
            <pc:docMk/>
            <pc:sldMk cId="4012068216" sldId="323"/>
            <ac:spMk id="69635" creationId="{E793643E-4049-C249-A37C-F28E4CD0F4BE}"/>
          </ac:spMkLst>
        </pc:spChg>
      </pc:sldChg>
      <pc:sldChg chg="delSp modSp mod">
        <pc:chgData name="RAYNER Elizabeth [Rossmoyne Senior High School]" userId="45570fc7-c0a4-4b7f-b0e7-682d9932c05c" providerId="ADAL" clId="{DBC9C14A-556D-1145-A575-C723FCF55B8D}" dt="2022-05-02T09:53:48.036" v="1610" actId="1076"/>
        <pc:sldMkLst>
          <pc:docMk/>
          <pc:sldMk cId="3212185613" sldId="324"/>
        </pc:sldMkLst>
        <pc:spChg chg="del">
          <ac:chgData name="RAYNER Elizabeth [Rossmoyne Senior High School]" userId="45570fc7-c0a4-4b7f-b0e7-682d9932c05c" providerId="ADAL" clId="{DBC9C14A-556D-1145-A575-C723FCF55B8D}" dt="2022-05-02T09:53:43.972" v="1609" actId="478"/>
          <ac:spMkLst>
            <pc:docMk/>
            <pc:sldMk cId="3212185613" sldId="324"/>
            <ac:spMk id="6" creationId="{A137268A-F554-7A45-9EBD-DF5BE07E5C1D}"/>
          </ac:spMkLst>
        </pc:spChg>
        <pc:picChg chg="mod">
          <ac:chgData name="RAYNER Elizabeth [Rossmoyne Senior High School]" userId="45570fc7-c0a4-4b7f-b0e7-682d9932c05c" providerId="ADAL" clId="{DBC9C14A-556D-1145-A575-C723FCF55B8D}" dt="2022-05-02T09:53:48.036" v="1610" actId="1076"/>
          <ac:picMkLst>
            <pc:docMk/>
            <pc:sldMk cId="3212185613" sldId="324"/>
            <ac:picMk id="77828" creationId="{7A296A0A-A437-D941-91D5-3AF836C61760}"/>
          </ac:picMkLst>
        </pc:picChg>
      </pc:sldChg>
      <pc:sldChg chg="addSp delSp modSp mod">
        <pc:chgData name="RAYNER Elizabeth [Rossmoyne Senior High School]" userId="45570fc7-c0a4-4b7f-b0e7-682d9932c05c" providerId="ADAL" clId="{DBC9C14A-556D-1145-A575-C723FCF55B8D}" dt="2022-05-02T12:21:34.907" v="2975" actId="20577"/>
        <pc:sldMkLst>
          <pc:docMk/>
          <pc:sldMk cId="58050885" sldId="334"/>
        </pc:sldMkLst>
        <pc:spChg chg="add del mod">
          <ac:chgData name="RAYNER Elizabeth [Rossmoyne Senior High School]" userId="45570fc7-c0a4-4b7f-b0e7-682d9932c05c" providerId="ADAL" clId="{DBC9C14A-556D-1145-A575-C723FCF55B8D}" dt="2022-05-02T09:56:48.590" v="1621" actId="478"/>
          <ac:spMkLst>
            <pc:docMk/>
            <pc:sldMk cId="58050885" sldId="334"/>
            <ac:spMk id="3" creationId="{E8AE4F9E-3968-D349-AB4B-D00F4F1146BD}"/>
          </ac:spMkLst>
        </pc:spChg>
        <pc:spChg chg="add mod">
          <ac:chgData name="RAYNER Elizabeth [Rossmoyne Senior High School]" userId="45570fc7-c0a4-4b7f-b0e7-682d9932c05c" providerId="ADAL" clId="{DBC9C14A-556D-1145-A575-C723FCF55B8D}" dt="2022-05-02T12:21:17.951" v="2972"/>
          <ac:spMkLst>
            <pc:docMk/>
            <pc:sldMk cId="58050885" sldId="334"/>
            <ac:spMk id="5" creationId="{6286F4D3-FFC7-A740-8C04-F15147971BB7}"/>
          </ac:spMkLst>
        </pc:spChg>
        <pc:spChg chg="del">
          <ac:chgData name="RAYNER Elizabeth [Rossmoyne Senior High School]" userId="45570fc7-c0a4-4b7f-b0e7-682d9932c05c" providerId="ADAL" clId="{DBC9C14A-556D-1145-A575-C723FCF55B8D}" dt="2022-05-02T09:56:52.146" v="1622" actId="478"/>
          <ac:spMkLst>
            <pc:docMk/>
            <pc:sldMk cId="58050885" sldId="334"/>
            <ac:spMk id="6" creationId="{81097228-4A55-A049-AE66-65AD758897F8}"/>
          </ac:spMkLst>
        </pc:spChg>
        <pc:spChg chg="add del mod">
          <ac:chgData name="RAYNER Elizabeth [Rossmoyne Senior High School]" userId="45570fc7-c0a4-4b7f-b0e7-682d9932c05c" providerId="ADAL" clId="{DBC9C14A-556D-1145-A575-C723FCF55B8D}" dt="2022-05-02T12:21:16.988" v="2971" actId="478"/>
          <ac:spMkLst>
            <pc:docMk/>
            <pc:sldMk cId="58050885" sldId="334"/>
            <ac:spMk id="8" creationId="{0BB14C23-DC56-7C4F-A700-0606FC2A97EA}"/>
          </ac:spMkLst>
        </pc:spChg>
        <pc:spChg chg="del">
          <ac:chgData name="RAYNER Elizabeth [Rossmoyne Senior High School]" userId="45570fc7-c0a4-4b7f-b0e7-682d9932c05c" providerId="ADAL" clId="{DBC9C14A-556D-1145-A575-C723FCF55B8D}" dt="2022-05-02T09:56:46.723" v="1620" actId="478"/>
          <ac:spMkLst>
            <pc:docMk/>
            <pc:sldMk cId="58050885" sldId="334"/>
            <ac:spMk id="74755" creationId="{AAE0DDAE-A6CB-1C48-9143-E9E9AB469E75}"/>
          </ac:spMkLst>
        </pc:spChg>
        <pc:spChg chg="mod">
          <ac:chgData name="RAYNER Elizabeth [Rossmoyne Senior High School]" userId="45570fc7-c0a4-4b7f-b0e7-682d9932c05c" providerId="ADAL" clId="{DBC9C14A-556D-1145-A575-C723FCF55B8D}" dt="2022-05-02T12:21:34.907" v="2975" actId="20577"/>
          <ac:spMkLst>
            <pc:docMk/>
            <pc:sldMk cId="58050885" sldId="334"/>
            <ac:spMk id="79877" creationId="{F29D82E3-71CC-AB49-92D2-3E3E72C019A2}"/>
          </ac:spMkLst>
        </pc:spChg>
      </pc:sldChg>
      <pc:sldChg chg="addSp delSp modSp mod">
        <pc:chgData name="RAYNER Elizabeth [Rossmoyne Senior High School]" userId="45570fc7-c0a4-4b7f-b0e7-682d9932c05c" providerId="ADAL" clId="{DBC9C14A-556D-1145-A575-C723FCF55B8D}" dt="2022-05-03T06:16:42.958" v="5350" actId="20577"/>
        <pc:sldMkLst>
          <pc:docMk/>
          <pc:sldMk cId="255950787" sldId="335"/>
        </pc:sldMkLst>
        <pc:spChg chg="add del mod">
          <ac:chgData name="RAYNER Elizabeth [Rossmoyne Senior High School]" userId="45570fc7-c0a4-4b7f-b0e7-682d9932c05c" providerId="ADAL" clId="{DBC9C14A-556D-1145-A575-C723FCF55B8D}" dt="2022-05-02T09:57:34.085" v="1632" actId="478"/>
          <ac:spMkLst>
            <pc:docMk/>
            <pc:sldMk cId="255950787" sldId="335"/>
            <ac:spMk id="3" creationId="{4B14CC7E-C84A-2C42-81F1-E3C1090CA599}"/>
          </ac:spMkLst>
        </pc:spChg>
        <pc:spChg chg="del">
          <ac:chgData name="RAYNER Elizabeth [Rossmoyne Senior High School]" userId="45570fc7-c0a4-4b7f-b0e7-682d9932c05c" providerId="ADAL" clId="{DBC9C14A-556D-1145-A575-C723FCF55B8D}" dt="2022-05-02T09:57:27.593" v="1630" actId="478"/>
          <ac:spMkLst>
            <pc:docMk/>
            <pc:sldMk cId="255950787" sldId="335"/>
            <ac:spMk id="6" creationId="{48792E7A-2121-9E43-A6EB-E69622E27667}"/>
          </ac:spMkLst>
        </pc:spChg>
        <pc:spChg chg="del">
          <ac:chgData name="RAYNER Elizabeth [Rossmoyne Senior High School]" userId="45570fc7-c0a4-4b7f-b0e7-682d9932c05c" providerId="ADAL" clId="{DBC9C14A-556D-1145-A575-C723FCF55B8D}" dt="2022-05-02T11:53:44.868" v="2151" actId="478"/>
          <ac:spMkLst>
            <pc:docMk/>
            <pc:sldMk cId="255950787" sldId="335"/>
            <ac:spMk id="9" creationId="{B6BE3FD8-BEEC-E84D-A0E3-773DA0D342EC}"/>
          </ac:spMkLst>
        </pc:spChg>
        <pc:spChg chg="del">
          <ac:chgData name="RAYNER Elizabeth [Rossmoyne Senior High School]" userId="45570fc7-c0a4-4b7f-b0e7-682d9932c05c" providerId="ADAL" clId="{DBC9C14A-556D-1145-A575-C723FCF55B8D}" dt="2022-05-02T11:53:55.655" v="2155" actId="478"/>
          <ac:spMkLst>
            <pc:docMk/>
            <pc:sldMk cId="255950787" sldId="335"/>
            <ac:spMk id="11" creationId="{F0931BB1-4081-0040-924B-0479483B11A2}"/>
          </ac:spMkLst>
        </pc:spChg>
        <pc:spChg chg="del">
          <ac:chgData name="RAYNER Elizabeth [Rossmoyne Senior High School]" userId="45570fc7-c0a4-4b7f-b0e7-682d9932c05c" providerId="ADAL" clId="{DBC9C14A-556D-1145-A575-C723FCF55B8D}" dt="2022-05-02T11:53:58.299" v="2156" actId="478"/>
          <ac:spMkLst>
            <pc:docMk/>
            <pc:sldMk cId="255950787" sldId="335"/>
            <ac:spMk id="12" creationId="{8CD2544A-56D7-CF43-8F62-23A453404BA7}"/>
          </ac:spMkLst>
        </pc:spChg>
        <pc:spChg chg="add del">
          <ac:chgData name="RAYNER Elizabeth [Rossmoyne Senior High School]" userId="45570fc7-c0a4-4b7f-b0e7-682d9932c05c" providerId="ADAL" clId="{DBC9C14A-556D-1145-A575-C723FCF55B8D}" dt="2022-05-02T11:57:52.940" v="2258" actId="22"/>
          <ac:spMkLst>
            <pc:docMk/>
            <pc:sldMk cId="255950787" sldId="335"/>
            <ac:spMk id="13" creationId="{9E21D846-E0F8-0F43-8437-88A135246B9D}"/>
          </ac:spMkLst>
        </pc:spChg>
        <pc:spChg chg="add mod">
          <ac:chgData name="RAYNER Elizabeth [Rossmoyne Senior High School]" userId="45570fc7-c0a4-4b7f-b0e7-682d9932c05c" providerId="ADAL" clId="{DBC9C14A-556D-1145-A575-C723FCF55B8D}" dt="2022-05-03T06:16:42.958" v="5350" actId="20577"/>
          <ac:spMkLst>
            <pc:docMk/>
            <pc:sldMk cId="255950787" sldId="335"/>
            <ac:spMk id="14" creationId="{D7020A45-A258-7440-8C9A-BBB00074AA64}"/>
          </ac:spMkLst>
        </pc:spChg>
        <pc:spChg chg="add del">
          <ac:chgData name="RAYNER Elizabeth [Rossmoyne Senior High School]" userId="45570fc7-c0a4-4b7f-b0e7-682d9932c05c" providerId="ADAL" clId="{DBC9C14A-556D-1145-A575-C723FCF55B8D}" dt="2022-05-02T11:58:02.420" v="2265" actId="478"/>
          <ac:spMkLst>
            <pc:docMk/>
            <pc:sldMk cId="255950787" sldId="335"/>
            <ac:spMk id="15" creationId="{3D056C56-2589-1E47-8009-4C6E7E5DDACA}"/>
          </ac:spMkLst>
        </pc:spChg>
        <pc:spChg chg="del">
          <ac:chgData name="RAYNER Elizabeth [Rossmoyne Senior High School]" userId="45570fc7-c0a4-4b7f-b0e7-682d9932c05c" providerId="ADAL" clId="{DBC9C14A-556D-1145-A575-C723FCF55B8D}" dt="2022-05-02T09:57:31.174" v="1631" actId="478"/>
          <ac:spMkLst>
            <pc:docMk/>
            <pc:sldMk cId="255950787" sldId="335"/>
            <ac:spMk id="75779" creationId="{6E77EB68-28C6-9A44-BB62-D6A0134E7841}"/>
          </ac:spMkLst>
        </pc:spChg>
        <pc:spChg chg="mod">
          <ac:chgData name="RAYNER Elizabeth [Rossmoyne Senior High School]" userId="45570fc7-c0a4-4b7f-b0e7-682d9932c05c" providerId="ADAL" clId="{DBC9C14A-556D-1145-A575-C723FCF55B8D}" dt="2022-05-02T11:58:35.600" v="2270" actId="1076"/>
          <ac:spMkLst>
            <pc:docMk/>
            <pc:sldMk cId="255950787" sldId="335"/>
            <ac:spMk id="81925" creationId="{4553B6CD-2021-5B43-BC32-8E77843FAF4E}"/>
          </ac:spMkLst>
        </pc:spChg>
        <pc:spChg chg="del">
          <ac:chgData name="RAYNER Elizabeth [Rossmoyne Senior High School]" userId="45570fc7-c0a4-4b7f-b0e7-682d9932c05c" providerId="ADAL" clId="{DBC9C14A-556D-1145-A575-C723FCF55B8D}" dt="2022-05-02T11:54:37.053" v="2167" actId="478"/>
          <ac:spMkLst>
            <pc:docMk/>
            <pc:sldMk cId="255950787" sldId="335"/>
            <ac:spMk id="81931" creationId="{45FD81A1-8DE1-8F4D-AFD1-41BF34FA47A7}"/>
          </ac:spMkLst>
        </pc:spChg>
        <pc:picChg chg="add mod">
          <ac:chgData name="RAYNER Elizabeth [Rossmoyne Senior High School]" userId="45570fc7-c0a4-4b7f-b0e7-682d9932c05c" providerId="ADAL" clId="{DBC9C14A-556D-1145-A575-C723FCF55B8D}" dt="2022-05-02T11:58:42.883" v="2274" actId="1076"/>
          <ac:picMkLst>
            <pc:docMk/>
            <pc:sldMk cId="255950787" sldId="335"/>
            <ac:picMk id="16" creationId="{58A7C0F9-25A3-774E-A16D-28CC8DCDF3AB}"/>
          </ac:picMkLst>
        </pc:picChg>
        <pc:picChg chg="del">
          <ac:chgData name="RAYNER Elizabeth [Rossmoyne Senior High School]" userId="45570fc7-c0a4-4b7f-b0e7-682d9932c05c" providerId="ADAL" clId="{DBC9C14A-556D-1145-A575-C723FCF55B8D}" dt="2022-05-02T11:53:51.198" v="2153" actId="478"/>
          <ac:picMkLst>
            <pc:docMk/>
            <pc:sldMk cId="255950787" sldId="335"/>
            <ac:picMk id="81927" creationId="{32D4B100-224C-1245-ADBF-0E84BAA36B53}"/>
          </ac:picMkLst>
        </pc:picChg>
        <pc:picChg chg="del">
          <ac:chgData name="RAYNER Elizabeth [Rossmoyne Senior High School]" userId="45570fc7-c0a4-4b7f-b0e7-682d9932c05c" providerId="ADAL" clId="{DBC9C14A-556D-1145-A575-C723FCF55B8D}" dt="2022-05-02T11:53:53.025" v="2154" actId="478"/>
          <ac:picMkLst>
            <pc:docMk/>
            <pc:sldMk cId="255950787" sldId="335"/>
            <ac:picMk id="81928" creationId="{DFF000B3-AD33-BE41-8463-8B5D06FAF79F}"/>
          </ac:picMkLst>
        </pc:picChg>
      </pc:sldChg>
      <pc:sldChg chg="addSp delSp modSp mod ord">
        <pc:chgData name="RAYNER Elizabeth [Rossmoyne Senior High School]" userId="45570fc7-c0a4-4b7f-b0e7-682d9932c05c" providerId="ADAL" clId="{DBC9C14A-556D-1145-A575-C723FCF55B8D}" dt="2022-05-03T05:59:30.653" v="5348" actId="1036"/>
        <pc:sldMkLst>
          <pc:docMk/>
          <pc:sldMk cId="1783113224" sldId="336"/>
        </pc:sldMkLst>
        <pc:spChg chg="add del mod">
          <ac:chgData name="RAYNER Elizabeth [Rossmoyne Senior High School]" userId="45570fc7-c0a4-4b7f-b0e7-682d9932c05c" providerId="ADAL" clId="{DBC9C14A-556D-1145-A575-C723FCF55B8D}" dt="2022-05-02T12:10:54.955" v="2572" actId="478"/>
          <ac:spMkLst>
            <pc:docMk/>
            <pc:sldMk cId="1783113224" sldId="336"/>
            <ac:spMk id="3" creationId="{B5760073-F477-0A4D-B0D9-102E0DDC37E9}"/>
          </ac:spMkLst>
        </pc:spChg>
        <pc:spChg chg="add mod">
          <ac:chgData name="RAYNER Elizabeth [Rossmoyne Senior High School]" userId="45570fc7-c0a4-4b7f-b0e7-682d9932c05c" providerId="ADAL" clId="{DBC9C14A-556D-1145-A575-C723FCF55B8D}" dt="2022-05-03T05:59:30.653" v="5348" actId="1036"/>
          <ac:spMkLst>
            <pc:docMk/>
            <pc:sldMk cId="1783113224" sldId="336"/>
            <ac:spMk id="5" creationId="{5DE5FF7A-1DCF-C74B-B53A-030BB348E1DB}"/>
          </ac:spMkLst>
        </pc:spChg>
        <pc:spChg chg="add del mod">
          <ac:chgData name="RAYNER Elizabeth [Rossmoyne Senior High School]" userId="45570fc7-c0a4-4b7f-b0e7-682d9932c05c" providerId="ADAL" clId="{DBC9C14A-556D-1145-A575-C723FCF55B8D}" dt="2022-05-03T05:59:24.706" v="5332" actId="478"/>
          <ac:spMkLst>
            <pc:docMk/>
            <pc:sldMk cId="1783113224" sldId="336"/>
            <ac:spMk id="8" creationId="{28AEB3EB-941B-AC4D-AFEE-813769F07B15}"/>
          </ac:spMkLst>
        </pc:spChg>
        <pc:spChg chg="del">
          <ac:chgData name="RAYNER Elizabeth [Rossmoyne Senior High School]" userId="45570fc7-c0a4-4b7f-b0e7-682d9932c05c" providerId="ADAL" clId="{DBC9C14A-556D-1145-A575-C723FCF55B8D}" dt="2022-05-02T12:09:52.832" v="2554" actId="478"/>
          <ac:spMkLst>
            <pc:docMk/>
            <pc:sldMk cId="1783113224" sldId="336"/>
            <ac:spMk id="10" creationId="{1999407F-5AFD-EB48-8695-5C0907B56D6C}"/>
          </ac:spMkLst>
        </pc:spChg>
        <pc:spChg chg="del">
          <ac:chgData name="RAYNER Elizabeth [Rossmoyne Senior High School]" userId="45570fc7-c0a4-4b7f-b0e7-682d9932c05c" providerId="ADAL" clId="{DBC9C14A-556D-1145-A575-C723FCF55B8D}" dt="2022-05-02T12:10:53.068" v="2571" actId="478"/>
          <ac:spMkLst>
            <pc:docMk/>
            <pc:sldMk cId="1783113224" sldId="336"/>
            <ac:spMk id="106498" creationId="{B7D40C72-72FF-7E4D-9503-0DBB5970FEBB}"/>
          </ac:spMkLst>
        </pc:spChg>
        <pc:spChg chg="mod">
          <ac:chgData name="RAYNER Elizabeth [Rossmoyne Senior High School]" userId="45570fc7-c0a4-4b7f-b0e7-682d9932c05c" providerId="ADAL" clId="{DBC9C14A-556D-1145-A575-C723FCF55B8D}" dt="2022-05-02T12:14:10.637" v="2778" actId="1076"/>
          <ac:spMkLst>
            <pc:docMk/>
            <pc:sldMk cId="1783113224" sldId="336"/>
            <ac:spMk id="117764" creationId="{77150BE9-C05D-6442-95FD-7167BD1B05DE}"/>
          </ac:spMkLst>
        </pc:spChg>
      </pc:sldChg>
      <pc:sldChg chg="addSp delSp modSp mod ord">
        <pc:chgData name="RAYNER Elizabeth [Rossmoyne Senior High School]" userId="45570fc7-c0a4-4b7f-b0e7-682d9932c05c" providerId="ADAL" clId="{DBC9C14A-556D-1145-A575-C723FCF55B8D}" dt="2022-05-03T05:59:16.891" v="5331" actId="1036"/>
        <pc:sldMkLst>
          <pc:docMk/>
          <pc:sldMk cId="2511202849" sldId="337"/>
        </pc:sldMkLst>
        <pc:spChg chg="mod">
          <ac:chgData name="RAYNER Elizabeth [Rossmoyne Senior High School]" userId="45570fc7-c0a4-4b7f-b0e7-682d9932c05c" providerId="ADAL" clId="{DBC9C14A-556D-1145-A575-C723FCF55B8D}" dt="2022-05-03T05:59:16.891" v="5331" actId="1036"/>
          <ac:spMkLst>
            <pc:docMk/>
            <pc:sldMk cId="2511202849" sldId="337"/>
            <ac:spMk id="7" creationId="{24EBBC7A-22C8-624A-AD01-1EB973C469BA}"/>
          </ac:spMkLst>
        </pc:spChg>
        <pc:spChg chg="add mod">
          <ac:chgData name="RAYNER Elizabeth [Rossmoyne Senior High School]" userId="45570fc7-c0a4-4b7f-b0e7-682d9932c05c" providerId="ADAL" clId="{DBC9C14A-556D-1145-A575-C723FCF55B8D}" dt="2022-05-03T05:59:07.081" v="5326" actId="255"/>
          <ac:spMkLst>
            <pc:docMk/>
            <pc:sldMk cId="2511202849" sldId="337"/>
            <ac:spMk id="8" creationId="{0158B6B9-7F1D-A14C-8897-1631A910A1DA}"/>
          </ac:spMkLst>
        </pc:spChg>
        <pc:spChg chg="add del mod">
          <ac:chgData name="RAYNER Elizabeth [Rossmoyne Senior High School]" userId="45570fc7-c0a4-4b7f-b0e7-682d9932c05c" providerId="ADAL" clId="{DBC9C14A-556D-1145-A575-C723FCF55B8D}" dt="2022-05-02T12:17:40.154" v="2853" actId="478"/>
          <ac:spMkLst>
            <pc:docMk/>
            <pc:sldMk cId="2511202849" sldId="337"/>
            <ac:spMk id="8" creationId="{525D3BF3-3A41-9B4A-BD6F-44FFD2758A21}"/>
          </ac:spMkLst>
        </pc:spChg>
        <pc:spChg chg="del">
          <ac:chgData name="RAYNER Elizabeth [Rossmoyne Senior High School]" userId="45570fc7-c0a4-4b7f-b0e7-682d9932c05c" providerId="ADAL" clId="{DBC9C14A-556D-1145-A575-C723FCF55B8D}" dt="2022-05-02T12:10:05.007" v="2558" actId="478"/>
          <ac:spMkLst>
            <pc:docMk/>
            <pc:sldMk cId="2511202849" sldId="337"/>
            <ac:spMk id="10" creationId="{22872C45-01B7-6447-8307-F8FE220308FF}"/>
          </ac:spMkLst>
        </pc:spChg>
        <pc:spChg chg="add del mod">
          <ac:chgData name="RAYNER Elizabeth [Rossmoyne Senior High School]" userId="45570fc7-c0a4-4b7f-b0e7-682d9932c05c" providerId="ADAL" clId="{DBC9C14A-556D-1145-A575-C723FCF55B8D}" dt="2022-05-03T05:58:53.647" v="5322" actId="478"/>
          <ac:spMkLst>
            <pc:docMk/>
            <pc:sldMk cId="2511202849" sldId="337"/>
            <ac:spMk id="11" creationId="{3C33E50B-806A-204C-8B09-7D2C06805907}"/>
          </ac:spMkLst>
        </pc:spChg>
        <pc:spChg chg="del">
          <ac:chgData name="RAYNER Elizabeth [Rossmoyne Senior High School]" userId="45570fc7-c0a4-4b7f-b0e7-682d9932c05c" providerId="ADAL" clId="{DBC9C14A-556D-1145-A575-C723FCF55B8D}" dt="2022-05-02T12:11:56.255" v="2609" actId="478"/>
          <ac:spMkLst>
            <pc:docMk/>
            <pc:sldMk cId="2511202849" sldId="337"/>
            <ac:spMk id="118787" creationId="{E0169752-D306-3D49-8AB9-E910B40A4C83}"/>
          </ac:spMkLst>
        </pc:spChg>
        <pc:spChg chg="del">
          <ac:chgData name="RAYNER Elizabeth [Rossmoyne Senior High School]" userId="45570fc7-c0a4-4b7f-b0e7-682d9932c05c" providerId="ADAL" clId="{DBC9C14A-556D-1145-A575-C723FCF55B8D}" dt="2022-05-02T12:11:24.902" v="2580" actId="478"/>
          <ac:spMkLst>
            <pc:docMk/>
            <pc:sldMk cId="2511202849" sldId="337"/>
            <ac:spMk id="118791" creationId="{E258CC2E-EC8B-4F48-BE83-5651A01C5ABA}"/>
          </ac:spMkLst>
        </pc:spChg>
        <pc:picChg chg="add del mod">
          <ac:chgData name="RAYNER Elizabeth [Rossmoyne Senior High School]" userId="45570fc7-c0a4-4b7f-b0e7-682d9932c05c" providerId="ADAL" clId="{DBC9C14A-556D-1145-A575-C723FCF55B8D}" dt="2022-05-02T12:16:28.515" v="2840" actId="478"/>
          <ac:picMkLst>
            <pc:docMk/>
            <pc:sldMk cId="2511202849" sldId="337"/>
            <ac:picMk id="2050" creationId="{50C50F74-F305-4C4A-98D6-A8F836AA0FBC}"/>
          </ac:picMkLst>
        </pc:picChg>
        <pc:picChg chg="add mod">
          <ac:chgData name="RAYNER Elizabeth [Rossmoyne Senior High School]" userId="45570fc7-c0a4-4b7f-b0e7-682d9932c05c" providerId="ADAL" clId="{DBC9C14A-556D-1145-A575-C723FCF55B8D}" dt="2022-05-02T12:17:47.646" v="2855" actId="1076"/>
          <ac:picMkLst>
            <pc:docMk/>
            <pc:sldMk cId="2511202849" sldId="337"/>
            <ac:picMk id="2052" creationId="{8C06CD19-6C74-4D4E-9BC0-5AB740618854}"/>
          </ac:picMkLst>
        </pc:picChg>
        <pc:picChg chg="mod">
          <ac:chgData name="RAYNER Elizabeth [Rossmoyne Senior High School]" userId="45570fc7-c0a4-4b7f-b0e7-682d9932c05c" providerId="ADAL" clId="{DBC9C14A-556D-1145-A575-C723FCF55B8D}" dt="2022-05-02T12:17:49.889" v="2856" actId="1076"/>
          <ac:picMkLst>
            <pc:docMk/>
            <pc:sldMk cId="2511202849" sldId="337"/>
            <ac:picMk id="118790" creationId="{37BF9C68-2DBE-1E4F-BBCD-FE235BA7F81C}"/>
          </ac:picMkLst>
        </pc:picChg>
      </pc:sldChg>
      <pc:sldChg chg="addSp delSp modSp del mod setBg">
        <pc:chgData name="RAYNER Elizabeth [Rossmoyne Senior High School]" userId="45570fc7-c0a4-4b7f-b0e7-682d9932c05c" providerId="ADAL" clId="{DBC9C14A-556D-1145-A575-C723FCF55B8D}" dt="2022-05-02T09:34:31.549" v="955" actId="2696"/>
        <pc:sldMkLst>
          <pc:docMk/>
          <pc:sldMk cId="2511036498" sldId="346"/>
        </pc:sldMkLst>
        <pc:spChg chg="add del mod">
          <ac:chgData name="RAYNER Elizabeth [Rossmoyne Senior High School]" userId="45570fc7-c0a4-4b7f-b0e7-682d9932c05c" providerId="ADAL" clId="{DBC9C14A-556D-1145-A575-C723FCF55B8D}" dt="2022-05-02T09:12:14.601" v="318" actId="478"/>
          <ac:spMkLst>
            <pc:docMk/>
            <pc:sldMk cId="2511036498" sldId="346"/>
            <ac:spMk id="3" creationId="{D2964885-1DB7-4A41-9A0D-90F40E782073}"/>
          </ac:spMkLst>
        </pc:spChg>
        <pc:spChg chg="add mod">
          <ac:chgData name="RAYNER Elizabeth [Rossmoyne Senior High School]" userId="45570fc7-c0a4-4b7f-b0e7-682d9932c05c" providerId="ADAL" clId="{DBC9C14A-556D-1145-A575-C723FCF55B8D}" dt="2022-05-02T09:21:43.395" v="690" actId="26606"/>
          <ac:spMkLst>
            <pc:docMk/>
            <pc:sldMk cId="2511036498" sldId="346"/>
            <ac:spMk id="6" creationId="{3D6B94E9-5D18-4447-8B3F-49756E9CF608}"/>
          </ac:spMkLst>
        </pc:spChg>
        <pc:spChg chg="add del">
          <ac:chgData name="RAYNER Elizabeth [Rossmoyne Senior High School]" userId="45570fc7-c0a4-4b7f-b0e7-682d9932c05c" providerId="ADAL" clId="{DBC9C14A-556D-1145-A575-C723FCF55B8D}" dt="2022-05-02T09:21:43.395" v="690" actId="26606"/>
          <ac:spMkLst>
            <pc:docMk/>
            <pc:sldMk cId="2511036498" sldId="346"/>
            <ac:spMk id="72" creationId="{A7D944EC-058F-44C3-B6FC-83F56CC52ED9}"/>
          </ac:spMkLst>
        </pc:spChg>
        <pc:spChg chg="add del">
          <ac:chgData name="RAYNER Elizabeth [Rossmoyne Senior High School]" userId="45570fc7-c0a4-4b7f-b0e7-682d9932c05c" providerId="ADAL" clId="{DBC9C14A-556D-1145-A575-C723FCF55B8D}" dt="2022-05-02T09:21:43.395" v="690" actId="26606"/>
          <ac:spMkLst>
            <pc:docMk/>
            <pc:sldMk cId="2511036498" sldId="346"/>
            <ac:spMk id="74" creationId="{BCE087B0-F20B-4238-8025-64B95BF53E06}"/>
          </ac:spMkLst>
        </pc:spChg>
        <pc:spChg chg="add del">
          <ac:chgData name="RAYNER Elizabeth [Rossmoyne Senior High School]" userId="45570fc7-c0a4-4b7f-b0e7-682d9932c05c" providerId="ADAL" clId="{DBC9C14A-556D-1145-A575-C723FCF55B8D}" dt="2022-05-02T09:21:43.395" v="690" actId="26606"/>
          <ac:spMkLst>
            <pc:docMk/>
            <pc:sldMk cId="2511036498" sldId="346"/>
            <ac:spMk id="76" creationId="{F767D062-773A-4828-8C2A-964BD779646A}"/>
          </ac:spMkLst>
        </pc:spChg>
        <pc:spChg chg="del">
          <ac:chgData name="RAYNER Elizabeth [Rossmoyne Senior High School]" userId="45570fc7-c0a4-4b7f-b0e7-682d9932c05c" providerId="ADAL" clId="{DBC9C14A-556D-1145-A575-C723FCF55B8D}" dt="2022-05-02T09:12:11.336" v="317" actId="478"/>
          <ac:spMkLst>
            <pc:docMk/>
            <pc:sldMk cId="2511036498" sldId="346"/>
            <ac:spMk id="65537" creationId="{E36EB415-9C9A-1247-AE70-02AC3217F94E}"/>
          </ac:spMkLst>
        </pc:spChg>
        <pc:spChg chg="mod ord">
          <ac:chgData name="RAYNER Elizabeth [Rossmoyne Senior High School]" userId="45570fc7-c0a4-4b7f-b0e7-682d9932c05c" providerId="ADAL" clId="{DBC9C14A-556D-1145-A575-C723FCF55B8D}" dt="2022-05-02T09:21:43.395" v="690" actId="26606"/>
          <ac:spMkLst>
            <pc:docMk/>
            <pc:sldMk cId="2511036498" sldId="346"/>
            <ac:spMk id="65538" creationId="{3BECE9F7-6D33-6342-AF19-26F8D375A8EA}"/>
          </ac:spMkLst>
        </pc:spChg>
        <pc:picChg chg="add mod">
          <ac:chgData name="RAYNER Elizabeth [Rossmoyne Senior High School]" userId="45570fc7-c0a4-4b7f-b0e7-682d9932c05c" providerId="ADAL" clId="{DBC9C14A-556D-1145-A575-C723FCF55B8D}" dt="2022-05-02T09:21:48.303" v="692" actId="1076"/>
          <ac:picMkLst>
            <pc:docMk/>
            <pc:sldMk cId="2511036498" sldId="346"/>
            <ac:picMk id="1026" creationId="{2F08F172-FD36-BE42-A383-852BB281EB6D}"/>
          </ac:picMkLst>
        </pc:picChg>
      </pc:sldChg>
      <pc:sldChg chg="addSp delSp modSp mod">
        <pc:chgData name="RAYNER Elizabeth [Rossmoyne Senior High School]" userId="45570fc7-c0a4-4b7f-b0e7-682d9932c05c" providerId="ADAL" clId="{DBC9C14A-556D-1145-A575-C723FCF55B8D}" dt="2022-05-02T12:18:56.016" v="2898" actId="20577"/>
        <pc:sldMkLst>
          <pc:docMk/>
          <pc:sldMk cId="3369575818" sldId="347"/>
        </pc:sldMkLst>
        <pc:spChg chg="add del mod">
          <ac:chgData name="RAYNER Elizabeth [Rossmoyne Senior High School]" userId="45570fc7-c0a4-4b7f-b0e7-682d9932c05c" providerId="ADAL" clId="{DBC9C14A-556D-1145-A575-C723FCF55B8D}" dt="2022-05-02T09:16:47.569" v="613" actId="478"/>
          <ac:spMkLst>
            <pc:docMk/>
            <pc:sldMk cId="3369575818" sldId="347"/>
            <ac:spMk id="3" creationId="{3AB2775B-BED9-E044-A8BF-B32BD75D7FA6}"/>
          </ac:spMkLst>
        </pc:spChg>
        <pc:spChg chg="mod">
          <ac:chgData name="RAYNER Elizabeth [Rossmoyne Senior High School]" userId="45570fc7-c0a4-4b7f-b0e7-682d9932c05c" providerId="ADAL" clId="{DBC9C14A-556D-1145-A575-C723FCF55B8D}" dt="2022-05-02T09:20:46.749" v="684" actId="20577"/>
          <ac:spMkLst>
            <pc:docMk/>
            <pc:sldMk cId="3369575818" sldId="347"/>
            <ac:spMk id="4" creationId="{260985E1-FDAF-A34C-BF49-131CB2259065}"/>
          </ac:spMkLst>
        </pc:spChg>
        <pc:spChg chg="add mod">
          <ac:chgData name="RAYNER Elizabeth [Rossmoyne Senior High School]" userId="45570fc7-c0a4-4b7f-b0e7-682d9932c05c" providerId="ADAL" clId="{DBC9C14A-556D-1145-A575-C723FCF55B8D}" dt="2022-05-02T12:18:56.016" v="2898" actId="20577"/>
          <ac:spMkLst>
            <pc:docMk/>
            <pc:sldMk cId="3369575818" sldId="347"/>
            <ac:spMk id="6" creationId="{AB871A90-B813-5C4F-AEF8-8CF4D991D4C8}"/>
          </ac:spMkLst>
        </pc:spChg>
        <pc:spChg chg="del">
          <ac:chgData name="RAYNER Elizabeth [Rossmoyne Senior High School]" userId="45570fc7-c0a4-4b7f-b0e7-682d9932c05c" providerId="ADAL" clId="{DBC9C14A-556D-1145-A575-C723FCF55B8D}" dt="2022-05-02T09:16:45.772" v="612" actId="478"/>
          <ac:spMkLst>
            <pc:docMk/>
            <pc:sldMk cId="3369575818" sldId="347"/>
            <ac:spMk id="66561" creationId="{A96306D5-4BC1-224C-B549-FE31B1EF4D35}"/>
          </ac:spMkLst>
        </pc:spChg>
      </pc:sldChg>
      <pc:sldChg chg="addSp delSp modSp mod">
        <pc:chgData name="RAYNER Elizabeth [Rossmoyne Senior High School]" userId="45570fc7-c0a4-4b7f-b0e7-682d9932c05c" providerId="ADAL" clId="{DBC9C14A-556D-1145-A575-C723FCF55B8D}" dt="2022-05-03T05:25:33.918" v="4749" actId="20577"/>
        <pc:sldMkLst>
          <pc:docMk/>
          <pc:sldMk cId="536152467" sldId="348"/>
        </pc:sldMkLst>
        <pc:spChg chg="mod">
          <ac:chgData name="RAYNER Elizabeth [Rossmoyne Senior High School]" userId="45570fc7-c0a4-4b7f-b0e7-682d9932c05c" providerId="ADAL" clId="{DBC9C14A-556D-1145-A575-C723FCF55B8D}" dt="2022-05-03T05:25:33.918" v="4749" actId="20577"/>
          <ac:spMkLst>
            <pc:docMk/>
            <pc:sldMk cId="536152467" sldId="348"/>
            <ac:spMk id="3" creationId="{A8629093-8323-914F-B4D7-617B5DC9059C}"/>
          </ac:spMkLst>
        </pc:spChg>
        <pc:spChg chg="add del mod">
          <ac:chgData name="RAYNER Elizabeth [Rossmoyne Senior High School]" userId="45570fc7-c0a4-4b7f-b0e7-682d9932c05c" providerId="ADAL" clId="{DBC9C14A-556D-1145-A575-C723FCF55B8D}" dt="2022-05-02T10:18:55.973" v="1863" actId="478"/>
          <ac:spMkLst>
            <pc:docMk/>
            <pc:sldMk cId="536152467" sldId="348"/>
            <ac:spMk id="4" creationId="{56161FC1-FEAC-284A-A4EF-68BC70752EDD}"/>
          </ac:spMkLst>
        </pc:spChg>
        <pc:spChg chg="del mod">
          <ac:chgData name="RAYNER Elizabeth [Rossmoyne Senior High School]" userId="45570fc7-c0a4-4b7f-b0e7-682d9932c05c" providerId="ADAL" clId="{DBC9C14A-556D-1145-A575-C723FCF55B8D}" dt="2022-05-02T10:19:43.348" v="1874" actId="478"/>
          <ac:spMkLst>
            <pc:docMk/>
            <pc:sldMk cId="536152467" sldId="348"/>
            <ac:spMk id="5" creationId="{C5E0E934-360D-0F49-9747-8992F27AF27E}"/>
          </ac:spMkLst>
        </pc:spChg>
        <pc:spChg chg="add mod">
          <ac:chgData name="RAYNER Elizabeth [Rossmoyne Senior High School]" userId="45570fc7-c0a4-4b7f-b0e7-682d9932c05c" providerId="ADAL" clId="{DBC9C14A-556D-1145-A575-C723FCF55B8D}" dt="2022-05-02T12:23:16.464" v="3013" actId="1076"/>
          <ac:spMkLst>
            <pc:docMk/>
            <pc:sldMk cId="536152467" sldId="348"/>
            <ac:spMk id="8" creationId="{F4013530-0992-1D47-B0A7-0FE00EDE06F4}"/>
          </ac:spMkLst>
        </pc:spChg>
        <pc:spChg chg="del">
          <ac:chgData name="RAYNER Elizabeth [Rossmoyne Senior High School]" userId="45570fc7-c0a4-4b7f-b0e7-682d9932c05c" providerId="ADAL" clId="{DBC9C14A-556D-1145-A575-C723FCF55B8D}" dt="2022-05-02T10:18:53.664" v="1862" actId="478"/>
          <ac:spMkLst>
            <pc:docMk/>
            <pc:sldMk cId="536152467" sldId="348"/>
            <ac:spMk id="81921" creationId="{340641F6-3309-E242-A8B9-FA34881EB741}"/>
          </ac:spMkLst>
        </pc:spChg>
        <pc:picChg chg="del">
          <ac:chgData name="RAYNER Elizabeth [Rossmoyne Senior High School]" userId="45570fc7-c0a4-4b7f-b0e7-682d9932c05c" providerId="ADAL" clId="{DBC9C14A-556D-1145-A575-C723FCF55B8D}" dt="2022-05-02T10:19:44.685" v="1875" actId="478"/>
          <ac:picMkLst>
            <pc:docMk/>
            <pc:sldMk cId="536152467" sldId="348"/>
            <ac:picMk id="89092" creationId="{736F2043-DA92-7D4A-8C6C-93B282D6F8A1}"/>
          </ac:picMkLst>
        </pc:picChg>
      </pc:sldChg>
      <pc:sldChg chg="del">
        <pc:chgData name="RAYNER Elizabeth [Rossmoyne Senior High School]" userId="45570fc7-c0a4-4b7f-b0e7-682d9932c05c" providerId="ADAL" clId="{DBC9C14A-556D-1145-A575-C723FCF55B8D}" dt="2022-05-02T09:26:55.600" v="711" actId="2696"/>
        <pc:sldMkLst>
          <pc:docMk/>
          <pc:sldMk cId="3292322087" sldId="357"/>
        </pc:sldMkLst>
      </pc:sldChg>
      <pc:sldChg chg="del">
        <pc:chgData name="RAYNER Elizabeth [Rossmoyne Senior High School]" userId="45570fc7-c0a4-4b7f-b0e7-682d9932c05c" providerId="ADAL" clId="{DBC9C14A-556D-1145-A575-C723FCF55B8D}" dt="2022-05-02T10:17:17.441" v="1783" actId="2696"/>
        <pc:sldMkLst>
          <pc:docMk/>
          <pc:sldMk cId="351890711" sldId="358"/>
        </pc:sldMkLst>
      </pc:sldChg>
      <pc:sldChg chg="addSp delSp modSp mod">
        <pc:chgData name="RAYNER Elizabeth [Rossmoyne Senior High School]" userId="45570fc7-c0a4-4b7f-b0e7-682d9932c05c" providerId="ADAL" clId="{DBC9C14A-556D-1145-A575-C723FCF55B8D}" dt="2022-05-03T07:30:41.459" v="5657" actId="20577"/>
        <pc:sldMkLst>
          <pc:docMk/>
          <pc:sldMk cId="3131216325" sldId="359"/>
        </pc:sldMkLst>
        <pc:spChg chg="add del mod">
          <ac:chgData name="RAYNER Elizabeth [Rossmoyne Senior High School]" userId="45570fc7-c0a4-4b7f-b0e7-682d9932c05c" providerId="ADAL" clId="{DBC9C14A-556D-1145-A575-C723FCF55B8D}" dt="2022-05-03T07:28:29.635" v="5580"/>
          <ac:spMkLst>
            <pc:docMk/>
            <pc:sldMk cId="3131216325" sldId="359"/>
            <ac:spMk id="3" creationId="{FB5FD99D-5E87-3943-9422-3D9C5B94E5EA}"/>
          </ac:spMkLst>
        </pc:spChg>
        <pc:spChg chg="add del mod">
          <ac:chgData name="RAYNER Elizabeth [Rossmoyne Senior High School]" userId="45570fc7-c0a4-4b7f-b0e7-682d9932c05c" providerId="ADAL" clId="{DBC9C14A-556D-1145-A575-C723FCF55B8D}" dt="2022-05-02T12:23:36.187" v="3017" actId="478"/>
          <ac:spMkLst>
            <pc:docMk/>
            <pc:sldMk cId="3131216325" sldId="359"/>
            <ac:spMk id="4" creationId="{F479ABC3-F575-5D4E-B942-1BB71F73A643}"/>
          </ac:spMkLst>
        </pc:spChg>
        <pc:spChg chg="add mod">
          <ac:chgData name="RAYNER Elizabeth [Rossmoyne Senior High School]" userId="45570fc7-c0a4-4b7f-b0e7-682d9932c05c" providerId="ADAL" clId="{DBC9C14A-556D-1145-A575-C723FCF55B8D}" dt="2022-05-02T12:23:36.925" v="3018"/>
          <ac:spMkLst>
            <pc:docMk/>
            <pc:sldMk cId="3131216325" sldId="359"/>
            <ac:spMk id="5" creationId="{80A8F0AC-F841-DE46-8D96-50945B89F67B}"/>
          </ac:spMkLst>
        </pc:spChg>
        <pc:spChg chg="add del mod">
          <ac:chgData name="RAYNER Elizabeth [Rossmoyne Senior High School]" userId="45570fc7-c0a4-4b7f-b0e7-682d9932c05c" providerId="ADAL" clId="{DBC9C14A-556D-1145-A575-C723FCF55B8D}" dt="2022-05-03T07:28:37.988" v="5583" actId="478"/>
          <ac:spMkLst>
            <pc:docMk/>
            <pc:sldMk cId="3131216325" sldId="359"/>
            <ac:spMk id="6" creationId="{EE6A7842-83F5-4E44-8267-F5205745EB1C}"/>
          </ac:spMkLst>
        </pc:spChg>
        <pc:spChg chg="add del mod">
          <ac:chgData name="RAYNER Elizabeth [Rossmoyne Senior High School]" userId="45570fc7-c0a4-4b7f-b0e7-682d9932c05c" providerId="ADAL" clId="{DBC9C14A-556D-1145-A575-C723FCF55B8D}" dt="2022-05-03T07:29:17.022" v="5587" actId="478"/>
          <ac:spMkLst>
            <pc:docMk/>
            <pc:sldMk cId="3131216325" sldId="359"/>
            <ac:spMk id="8" creationId="{61FAC47F-7211-E043-8975-7EDB224480B8}"/>
          </ac:spMkLst>
        </pc:spChg>
        <pc:spChg chg="del">
          <ac:chgData name="RAYNER Elizabeth [Rossmoyne Senior High School]" userId="45570fc7-c0a4-4b7f-b0e7-682d9932c05c" providerId="ADAL" clId="{DBC9C14A-556D-1145-A575-C723FCF55B8D}" dt="2022-05-02T10:20:53.996" v="1889" actId="478"/>
          <ac:spMkLst>
            <pc:docMk/>
            <pc:sldMk cId="3131216325" sldId="359"/>
            <ac:spMk id="82945" creationId="{7E4C1211-F4C9-2F40-BE8A-32AD0AE4598C}"/>
          </ac:spMkLst>
        </pc:spChg>
        <pc:spChg chg="mod">
          <ac:chgData name="RAYNER Elizabeth [Rossmoyne Senior High School]" userId="45570fc7-c0a4-4b7f-b0e7-682d9932c05c" providerId="ADAL" clId="{DBC9C14A-556D-1145-A575-C723FCF55B8D}" dt="2022-05-03T07:30:41.459" v="5657" actId="20577"/>
          <ac:spMkLst>
            <pc:docMk/>
            <pc:sldMk cId="3131216325" sldId="359"/>
            <ac:spMk id="90115" creationId="{7002695E-824B-3441-87C9-2CDA18BEE780}"/>
          </ac:spMkLst>
        </pc:spChg>
        <pc:graphicFrameChg chg="add del mod">
          <ac:chgData name="RAYNER Elizabeth [Rossmoyne Senior High School]" userId="45570fc7-c0a4-4b7f-b0e7-682d9932c05c" providerId="ADAL" clId="{DBC9C14A-556D-1145-A575-C723FCF55B8D}" dt="2022-05-03T07:28:29.635" v="5580"/>
          <ac:graphicFrameMkLst>
            <pc:docMk/>
            <pc:sldMk cId="3131216325" sldId="359"/>
            <ac:graphicFrameMk id="2" creationId="{4D70D497-BBFB-B647-912C-327CC07D0956}"/>
          </ac:graphicFrameMkLst>
        </pc:graphicFrameChg>
        <pc:graphicFrameChg chg="add del mod">
          <ac:chgData name="RAYNER Elizabeth [Rossmoyne Senior High School]" userId="45570fc7-c0a4-4b7f-b0e7-682d9932c05c" providerId="ADAL" clId="{DBC9C14A-556D-1145-A575-C723FCF55B8D}" dt="2022-05-03T07:28:37.988" v="5583" actId="478"/>
          <ac:graphicFrameMkLst>
            <pc:docMk/>
            <pc:sldMk cId="3131216325" sldId="359"/>
            <ac:graphicFrameMk id="4" creationId="{74FAB86E-2680-EF4E-8A9C-DA0469B7383A}"/>
          </ac:graphicFrameMkLst>
        </pc:graphicFrameChg>
        <pc:graphicFrameChg chg="add del mod">
          <ac:chgData name="RAYNER Elizabeth [Rossmoyne Senior High School]" userId="45570fc7-c0a4-4b7f-b0e7-682d9932c05c" providerId="ADAL" clId="{DBC9C14A-556D-1145-A575-C723FCF55B8D}" dt="2022-05-03T07:29:17.022" v="5587" actId="478"/>
          <ac:graphicFrameMkLst>
            <pc:docMk/>
            <pc:sldMk cId="3131216325" sldId="359"/>
            <ac:graphicFrameMk id="7" creationId="{C68C2D1D-9938-394C-8B7C-BD70E5F8C8E3}"/>
          </ac:graphicFrameMkLst>
        </pc:graphicFrameChg>
        <pc:graphicFrameChg chg="add del mod">
          <ac:chgData name="RAYNER Elizabeth [Rossmoyne Senior High School]" userId="45570fc7-c0a4-4b7f-b0e7-682d9932c05c" providerId="ADAL" clId="{DBC9C14A-556D-1145-A575-C723FCF55B8D}" dt="2022-05-03T07:29:42.288" v="5593"/>
          <ac:graphicFrameMkLst>
            <pc:docMk/>
            <pc:sldMk cId="3131216325" sldId="359"/>
            <ac:graphicFrameMk id="9" creationId="{C6DE780F-BE87-DF4D-BFB4-5430E5CCC0DC}"/>
          </ac:graphicFrameMkLst>
        </pc:graphicFrameChg>
        <pc:graphicFrameChg chg="add del mod">
          <ac:chgData name="RAYNER Elizabeth [Rossmoyne Senior High School]" userId="45570fc7-c0a4-4b7f-b0e7-682d9932c05c" providerId="ADAL" clId="{DBC9C14A-556D-1145-A575-C723FCF55B8D}" dt="2022-05-03T07:29:51.138" v="5595"/>
          <ac:graphicFrameMkLst>
            <pc:docMk/>
            <pc:sldMk cId="3131216325" sldId="359"/>
            <ac:graphicFrameMk id="10" creationId="{4D647E5B-FF98-3542-8A50-D4F6B2228CB1}"/>
          </ac:graphicFrameMkLst>
        </pc:graphicFrameChg>
        <pc:graphicFrameChg chg="add del mod">
          <ac:chgData name="RAYNER Elizabeth [Rossmoyne Senior High School]" userId="45570fc7-c0a4-4b7f-b0e7-682d9932c05c" providerId="ADAL" clId="{DBC9C14A-556D-1145-A575-C723FCF55B8D}" dt="2022-05-03T07:30:08.736" v="5602"/>
          <ac:graphicFrameMkLst>
            <pc:docMk/>
            <pc:sldMk cId="3131216325" sldId="359"/>
            <ac:graphicFrameMk id="11" creationId="{A9C8B2E6-C965-264F-A4BF-69B15FC9C23B}"/>
          </ac:graphicFrameMkLst>
        </pc:graphicFrameChg>
      </pc:sldChg>
      <pc:sldChg chg="del">
        <pc:chgData name="RAYNER Elizabeth [Rossmoyne Senior High School]" userId="45570fc7-c0a4-4b7f-b0e7-682d9932c05c" providerId="ADAL" clId="{DBC9C14A-556D-1145-A575-C723FCF55B8D}" dt="2022-05-02T12:00:14.942" v="2279" actId="2696"/>
        <pc:sldMkLst>
          <pc:docMk/>
          <pc:sldMk cId="843508883" sldId="360"/>
        </pc:sldMkLst>
      </pc:sldChg>
      <pc:sldChg chg="del">
        <pc:chgData name="RAYNER Elizabeth [Rossmoyne Senior High School]" userId="45570fc7-c0a4-4b7f-b0e7-682d9932c05c" providerId="ADAL" clId="{DBC9C14A-556D-1145-A575-C723FCF55B8D}" dt="2022-05-02T12:07:23.019" v="2434" actId="2696"/>
        <pc:sldMkLst>
          <pc:docMk/>
          <pc:sldMk cId="3432289951" sldId="361"/>
        </pc:sldMkLst>
      </pc:sldChg>
      <pc:sldChg chg="del">
        <pc:chgData name="RAYNER Elizabeth [Rossmoyne Senior High School]" userId="45570fc7-c0a4-4b7f-b0e7-682d9932c05c" providerId="ADAL" clId="{DBC9C14A-556D-1145-A575-C723FCF55B8D}" dt="2022-05-02T12:09:44.295" v="2553" actId="2696"/>
        <pc:sldMkLst>
          <pc:docMk/>
          <pc:sldMk cId="1674981405" sldId="362"/>
        </pc:sldMkLst>
      </pc:sldChg>
      <pc:sldChg chg="addSp delSp modSp mod">
        <pc:chgData name="RAYNER Elizabeth [Rossmoyne Senior High School]" userId="45570fc7-c0a4-4b7f-b0e7-682d9932c05c" providerId="ADAL" clId="{DBC9C14A-556D-1145-A575-C723FCF55B8D}" dt="2022-05-02T12:20:17.246" v="2957"/>
        <pc:sldMkLst>
          <pc:docMk/>
          <pc:sldMk cId="2423229291" sldId="364"/>
        </pc:sldMkLst>
        <pc:spChg chg="add del mod">
          <ac:chgData name="RAYNER Elizabeth [Rossmoyne Senior High School]" userId="45570fc7-c0a4-4b7f-b0e7-682d9932c05c" providerId="ADAL" clId="{DBC9C14A-556D-1145-A575-C723FCF55B8D}" dt="2022-05-02T09:44:03.036" v="1359" actId="478"/>
          <ac:spMkLst>
            <pc:docMk/>
            <pc:sldMk cId="2423229291" sldId="364"/>
            <ac:spMk id="3" creationId="{C4D83306-BB56-1646-93A8-F3ABACB0CABA}"/>
          </ac:spMkLst>
        </pc:spChg>
        <pc:spChg chg="add mod">
          <ac:chgData name="RAYNER Elizabeth [Rossmoyne Senior High School]" userId="45570fc7-c0a4-4b7f-b0e7-682d9932c05c" providerId="ADAL" clId="{DBC9C14A-556D-1145-A575-C723FCF55B8D}" dt="2022-05-02T12:20:17.246" v="2957"/>
          <ac:spMkLst>
            <pc:docMk/>
            <pc:sldMk cId="2423229291" sldId="364"/>
            <ac:spMk id="5" creationId="{9CA146CF-D22D-6848-B240-CA0CABFFD464}"/>
          </ac:spMkLst>
        </pc:spChg>
        <pc:spChg chg="add del mod">
          <ac:chgData name="RAYNER Elizabeth [Rossmoyne Senior High School]" userId="45570fc7-c0a4-4b7f-b0e7-682d9932c05c" providerId="ADAL" clId="{DBC9C14A-556D-1145-A575-C723FCF55B8D}" dt="2022-05-02T12:20:16.300" v="2956" actId="478"/>
          <ac:spMkLst>
            <pc:docMk/>
            <pc:sldMk cId="2423229291" sldId="364"/>
            <ac:spMk id="6" creationId="{DD727277-C2FD-2947-AB16-16AD41786A59}"/>
          </ac:spMkLst>
        </pc:spChg>
        <pc:spChg chg="del">
          <ac:chgData name="RAYNER Elizabeth [Rossmoyne Senior High School]" userId="45570fc7-c0a4-4b7f-b0e7-682d9932c05c" providerId="ADAL" clId="{DBC9C14A-556D-1145-A575-C723FCF55B8D}" dt="2022-05-02T09:44:00.623" v="1358" actId="478"/>
          <ac:spMkLst>
            <pc:docMk/>
            <pc:sldMk cId="2423229291" sldId="364"/>
            <ac:spMk id="72705" creationId="{DA098C11-CD5E-334C-A5BF-CBA696333EC8}"/>
          </ac:spMkLst>
        </pc:spChg>
        <pc:spChg chg="mod">
          <ac:chgData name="RAYNER Elizabeth [Rossmoyne Senior High School]" userId="45570fc7-c0a4-4b7f-b0e7-682d9932c05c" providerId="ADAL" clId="{DBC9C14A-556D-1145-A575-C723FCF55B8D}" dt="2022-05-02T09:53:36.971" v="1608" actId="1076"/>
          <ac:spMkLst>
            <pc:docMk/>
            <pc:sldMk cId="2423229291" sldId="364"/>
            <ac:spMk id="76803" creationId="{09339FFA-4FCD-8C45-9E9B-0C34AD74EED1}"/>
          </ac:spMkLst>
        </pc:spChg>
        <pc:picChg chg="add del mod">
          <ac:chgData name="RAYNER Elizabeth [Rossmoyne Senior High School]" userId="45570fc7-c0a4-4b7f-b0e7-682d9932c05c" providerId="ADAL" clId="{DBC9C14A-556D-1145-A575-C723FCF55B8D}" dt="2022-05-02T09:52:55.468" v="1600" actId="478"/>
          <ac:picMkLst>
            <pc:docMk/>
            <pc:sldMk cId="2423229291" sldId="364"/>
            <ac:picMk id="10242" creationId="{29B04131-831E-BB44-9445-DE6E367AC1C7}"/>
          </ac:picMkLst>
        </pc:picChg>
        <pc:picChg chg="add mod">
          <ac:chgData name="RAYNER Elizabeth [Rossmoyne Senior High School]" userId="45570fc7-c0a4-4b7f-b0e7-682d9932c05c" providerId="ADAL" clId="{DBC9C14A-556D-1145-A575-C723FCF55B8D}" dt="2022-05-02T09:53:32.396" v="1606" actId="1076"/>
          <ac:picMkLst>
            <pc:docMk/>
            <pc:sldMk cId="2423229291" sldId="364"/>
            <ac:picMk id="10244" creationId="{C4C2E93A-F57D-C847-B8B5-0FDC3BA9A9FF}"/>
          </ac:picMkLst>
        </pc:picChg>
      </pc:sldChg>
      <pc:sldChg chg="addSp delSp modSp mod ord">
        <pc:chgData name="RAYNER Elizabeth [Rossmoyne Senior High School]" userId="45570fc7-c0a4-4b7f-b0e7-682d9932c05c" providerId="ADAL" clId="{DBC9C14A-556D-1145-A575-C723FCF55B8D}" dt="2022-05-03T06:05:58.262" v="5349" actId="20578"/>
        <pc:sldMkLst>
          <pc:docMk/>
          <pc:sldMk cId="1282030638" sldId="365"/>
        </pc:sldMkLst>
        <pc:spChg chg="add del mod">
          <ac:chgData name="RAYNER Elizabeth [Rossmoyne Senior High School]" userId="45570fc7-c0a4-4b7f-b0e7-682d9932c05c" providerId="ADAL" clId="{DBC9C14A-556D-1145-A575-C723FCF55B8D}" dt="2022-05-02T09:38:48.425" v="1205" actId="478"/>
          <ac:spMkLst>
            <pc:docMk/>
            <pc:sldMk cId="1282030638" sldId="365"/>
            <ac:spMk id="3" creationId="{A2509178-49FF-3C41-95DC-146CF279A550}"/>
          </ac:spMkLst>
        </pc:spChg>
        <pc:spChg chg="del">
          <ac:chgData name="RAYNER Elizabeth [Rossmoyne Senior High School]" userId="45570fc7-c0a4-4b7f-b0e7-682d9932c05c" providerId="ADAL" clId="{DBC9C14A-556D-1145-A575-C723FCF55B8D}" dt="2022-05-02T09:38:46.585" v="1204" actId="478"/>
          <ac:spMkLst>
            <pc:docMk/>
            <pc:sldMk cId="1282030638" sldId="365"/>
            <ac:spMk id="6" creationId="{4F556ED0-80B8-0F4B-A263-E4F6EF303E8F}"/>
          </ac:spMkLst>
        </pc:spChg>
        <pc:spChg chg="add mod">
          <ac:chgData name="RAYNER Elizabeth [Rossmoyne Senior High School]" userId="45570fc7-c0a4-4b7f-b0e7-682d9932c05c" providerId="ADAL" clId="{DBC9C14A-556D-1145-A575-C723FCF55B8D}" dt="2022-05-02T09:41:04.275" v="1320" actId="20577"/>
          <ac:spMkLst>
            <pc:docMk/>
            <pc:sldMk cId="1282030638" sldId="365"/>
            <ac:spMk id="7" creationId="{AD981427-22B4-8046-9FA6-DF7C97EAAEB5}"/>
          </ac:spMkLst>
        </pc:spChg>
        <pc:spChg chg="del">
          <ac:chgData name="RAYNER Elizabeth [Rossmoyne Senior High School]" userId="45570fc7-c0a4-4b7f-b0e7-682d9932c05c" providerId="ADAL" clId="{DBC9C14A-556D-1145-A575-C723FCF55B8D}" dt="2022-05-02T09:38:43.552" v="1203" actId="478"/>
          <ac:spMkLst>
            <pc:docMk/>
            <pc:sldMk cId="1282030638" sldId="365"/>
            <ac:spMk id="70658" creationId="{6AC1062E-708F-4643-A1CF-91B5EE68778D}"/>
          </ac:spMkLst>
        </pc:spChg>
        <pc:spChg chg="mod">
          <ac:chgData name="RAYNER Elizabeth [Rossmoyne Senior High School]" userId="45570fc7-c0a4-4b7f-b0e7-682d9932c05c" providerId="ADAL" clId="{DBC9C14A-556D-1145-A575-C723FCF55B8D}" dt="2022-05-02T09:41:12.015" v="1328" actId="1036"/>
          <ac:spMkLst>
            <pc:docMk/>
            <pc:sldMk cId="1282030638" sldId="365"/>
            <ac:spMk id="73732" creationId="{5DEEF9C3-CE44-064F-923A-0367272983BC}"/>
          </ac:spMkLst>
        </pc:spChg>
        <pc:picChg chg="add mod">
          <ac:chgData name="RAYNER Elizabeth [Rossmoyne Senior High School]" userId="45570fc7-c0a4-4b7f-b0e7-682d9932c05c" providerId="ADAL" clId="{DBC9C14A-556D-1145-A575-C723FCF55B8D}" dt="2022-05-02T09:41:08.858" v="1327" actId="1036"/>
          <ac:picMkLst>
            <pc:docMk/>
            <pc:sldMk cId="1282030638" sldId="365"/>
            <ac:picMk id="7170" creationId="{97BD82AC-1861-3E47-B830-FA87A720CA54}"/>
          </ac:picMkLst>
        </pc:picChg>
      </pc:sldChg>
      <pc:sldChg chg="addSp delSp modSp mod ord">
        <pc:chgData name="RAYNER Elizabeth [Rossmoyne Senior High School]" userId="45570fc7-c0a4-4b7f-b0e7-682d9932c05c" providerId="ADAL" clId="{DBC9C14A-556D-1145-A575-C723FCF55B8D}" dt="2022-05-03T06:05:58.262" v="5349" actId="20578"/>
        <pc:sldMkLst>
          <pc:docMk/>
          <pc:sldMk cId="2428346874" sldId="366"/>
        </pc:sldMkLst>
        <pc:spChg chg="mod">
          <ac:chgData name="RAYNER Elizabeth [Rossmoyne Senior High School]" userId="45570fc7-c0a4-4b7f-b0e7-682d9932c05c" providerId="ADAL" clId="{DBC9C14A-556D-1145-A575-C723FCF55B8D}" dt="2022-05-02T09:42:10.099" v="1343" actId="1076"/>
          <ac:spMkLst>
            <pc:docMk/>
            <pc:sldMk cId="2428346874" sldId="366"/>
            <ac:spMk id="7" creationId="{F3A1B927-3792-464B-8E7B-E6F46752CB44}"/>
          </ac:spMkLst>
        </pc:spChg>
        <pc:spChg chg="del">
          <ac:chgData name="RAYNER Elizabeth [Rossmoyne Senior High School]" userId="45570fc7-c0a4-4b7f-b0e7-682d9932c05c" providerId="ADAL" clId="{DBC9C14A-556D-1145-A575-C723FCF55B8D}" dt="2022-05-02T09:40:39.919" v="1262" actId="478"/>
          <ac:spMkLst>
            <pc:docMk/>
            <pc:sldMk cId="2428346874" sldId="366"/>
            <ac:spMk id="10" creationId="{FCD8E159-0068-8B48-BEAC-A6759CEB6910}"/>
          </ac:spMkLst>
        </pc:spChg>
        <pc:spChg chg="mod">
          <ac:chgData name="RAYNER Elizabeth [Rossmoyne Senior High School]" userId="45570fc7-c0a4-4b7f-b0e7-682d9932c05c" providerId="ADAL" clId="{DBC9C14A-556D-1145-A575-C723FCF55B8D}" dt="2022-05-02T09:41:35.750" v="1333" actId="1076"/>
          <ac:spMkLst>
            <pc:docMk/>
            <pc:sldMk cId="2428346874" sldId="366"/>
            <ac:spMk id="12" creationId="{75802FFF-807F-C84F-944C-73CA5663430B}"/>
          </ac:spMkLst>
        </pc:spChg>
        <pc:spChg chg="mod">
          <ac:chgData name="RAYNER Elizabeth [Rossmoyne Senior High School]" userId="45570fc7-c0a4-4b7f-b0e7-682d9932c05c" providerId="ADAL" clId="{DBC9C14A-556D-1145-A575-C723FCF55B8D}" dt="2022-05-02T09:41:47.255" v="1335" actId="1076"/>
          <ac:spMkLst>
            <pc:docMk/>
            <pc:sldMk cId="2428346874" sldId="366"/>
            <ac:spMk id="13" creationId="{17F9717E-9AC3-3941-ADBB-AB182B078642}"/>
          </ac:spMkLst>
        </pc:spChg>
        <pc:spChg chg="add mod">
          <ac:chgData name="RAYNER Elizabeth [Rossmoyne Senior High School]" userId="45570fc7-c0a4-4b7f-b0e7-682d9932c05c" providerId="ADAL" clId="{DBC9C14A-556D-1145-A575-C723FCF55B8D}" dt="2022-05-02T09:41:27.700" v="1331" actId="1076"/>
          <ac:spMkLst>
            <pc:docMk/>
            <pc:sldMk cId="2428346874" sldId="366"/>
            <ac:spMk id="15" creationId="{B3F37ADA-34E6-394A-9F1C-9CF0DF77C885}"/>
          </ac:spMkLst>
        </pc:spChg>
        <pc:spChg chg="del">
          <ac:chgData name="RAYNER Elizabeth [Rossmoyne Senior High School]" userId="45570fc7-c0a4-4b7f-b0e7-682d9932c05c" providerId="ADAL" clId="{DBC9C14A-556D-1145-A575-C723FCF55B8D}" dt="2022-05-02T09:41:23.463" v="1329" actId="478"/>
          <ac:spMkLst>
            <pc:docMk/>
            <pc:sldMk cId="2428346874" sldId="366"/>
            <ac:spMk id="74755" creationId="{DC04F72B-A50E-5A4D-851B-DCD9FB386526}"/>
          </ac:spMkLst>
        </pc:spChg>
        <pc:picChg chg="mod">
          <ac:chgData name="RAYNER Elizabeth [Rossmoyne Senior High School]" userId="45570fc7-c0a4-4b7f-b0e7-682d9932c05c" providerId="ADAL" clId="{DBC9C14A-556D-1145-A575-C723FCF55B8D}" dt="2022-05-02T09:41:31.123" v="1332" actId="1076"/>
          <ac:picMkLst>
            <pc:docMk/>
            <pc:sldMk cId="2428346874" sldId="366"/>
            <ac:picMk id="74762" creationId="{3314D45D-9E87-404F-B6A8-9A5F7098F203}"/>
          </ac:picMkLst>
        </pc:picChg>
        <pc:picChg chg="mod">
          <ac:chgData name="RAYNER Elizabeth [Rossmoyne Senior High School]" userId="45570fc7-c0a4-4b7f-b0e7-682d9932c05c" providerId="ADAL" clId="{DBC9C14A-556D-1145-A575-C723FCF55B8D}" dt="2022-05-02T09:41:39.185" v="1334" actId="1076"/>
          <ac:picMkLst>
            <pc:docMk/>
            <pc:sldMk cId="2428346874" sldId="366"/>
            <ac:picMk id="74763" creationId="{C521FE6F-8317-C343-BEAB-9CD8F0030207}"/>
          </ac:picMkLst>
        </pc:picChg>
      </pc:sldChg>
      <pc:sldChg chg="addSp delSp modSp mod">
        <pc:chgData name="RAYNER Elizabeth [Rossmoyne Senior High School]" userId="45570fc7-c0a4-4b7f-b0e7-682d9932c05c" providerId="ADAL" clId="{DBC9C14A-556D-1145-A575-C723FCF55B8D}" dt="2022-05-03T06:21:44.351" v="5354" actId="20577"/>
        <pc:sldMkLst>
          <pc:docMk/>
          <pc:sldMk cId="1150721457" sldId="367"/>
        </pc:sldMkLst>
        <pc:spChg chg="add del mod">
          <ac:chgData name="RAYNER Elizabeth [Rossmoyne Senior High School]" userId="45570fc7-c0a4-4b7f-b0e7-682d9932c05c" providerId="ADAL" clId="{DBC9C14A-556D-1145-A575-C723FCF55B8D}" dt="2022-05-02T10:14:22.188" v="1732" actId="478"/>
          <ac:spMkLst>
            <pc:docMk/>
            <pc:sldMk cId="1150721457" sldId="367"/>
            <ac:spMk id="3" creationId="{5DC5DF9B-F77F-4647-B725-B7E21F5DD142}"/>
          </ac:spMkLst>
        </pc:spChg>
        <pc:spChg chg="del">
          <ac:chgData name="RAYNER Elizabeth [Rossmoyne Senior High School]" userId="45570fc7-c0a4-4b7f-b0e7-682d9932c05c" providerId="ADAL" clId="{DBC9C14A-556D-1145-A575-C723FCF55B8D}" dt="2022-05-02T09:58:44.410" v="1660" actId="478"/>
          <ac:spMkLst>
            <pc:docMk/>
            <pc:sldMk cId="1150721457" sldId="367"/>
            <ac:spMk id="6" creationId="{DD5B2E9A-9BFF-7D41-A8BB-B82EC514959A}"/>
          </ac:spMkLst>
        </pc:spChg>
        <pc:spChg chg="add mod">
          <ac:chgData name="RAYNER Elizabeth [Rossmoyne Senior High School]" userId="45570fc7-c0a4-4b7f-b0e7-682d9932c05c" providerId="ADAL" clId="{DBC9C14A-556D-1145-A575-C723FCF55B8D}" dt="2022-05-03T06:21:44.351" v="5354" actId="20577"/>
          <ac:spMkLst>
            <pc:docMk/>
            <pc:sldMk cId="1150721457" sldId="367"/>
            <ac:spMk id="7" creationId="{FDBC591C-6032-C94B-87F5-490ADFBE439B}"/>
          </ac:spMkLst>
        </pc:spChg>
        <pc:spChg chg="del">
          <ac:chgData name="RAYNER Elizabeth [Rossmoyne Senior High School]" userId="45570fc7-c0a4-4b7f-b0e7-682d9932c05c" providerId="ADAL" clId="{DBC9C14A-556D-1145-A575-C723FCF55B8D}" dt="2022-05-02T10:14:18.200" v="1730" actId="478"/>
          <ac:spMkLst>
            <pc:docMk/>
            <pc:sldMk cId="1150721457" sldId="367"/>
            <ac:spMk id="76802" creationId="{7E5501B1-C5FA-6B42-80BF-F5560D345523}"/>
          </ac:spMkLst>
        </pc:spChg>
        <pc:spChg chg="mod">
          <ac:chgData name="RAYNER Elizabeth [Rossmoyne Senior High School]" userId="45570fc7-c0a4-4b7f-b0e7-682d9932c05c" providerId="ADAL" clId="{DBC9C14A-556D-1145-A575-C723FCF55B8D}" dt="2022-05-02T10:16:01.424" v="1766" actId="1076"/>
          <ac:spMkLst>
            <pc:docMk/>
            <pc:sldMk cId="1150721457" sldId="367"/>
            <ac:spMk id="82948" creationId="{543746A0-C981-B144-8FB9-D78332111485}"/>
          </ac:spMkLst>
        </pc:spChg>
        <pc:picChg chg="add mod">
          <ac:chgData name="RAYNER Elizabeth [Rossmoyne Senior High School]" userId="45570fc7-c0a4-4b7f-b0e7-682d9932c05c" providerId="ADAL" clId="{DBC9C14A-556D-1145-A575-C723FCF55B8D}" dt="2022-05-02T10:16:04.904" v="1768" actId="1076"/>
          <ac:picMkLst>
            <pc:docMk/>
            <pc:sldMk cId="1150721457" sldId="367"/>
            <ac:picMk id="16386" creationId="{1F530A58-A3BE-FF4D-952A-504A321C600C}"/>
          </ac:picMkLst>
        </pc:picChg>
      </pc:sldChg>
      <pc:sldChg chg="addSp delSp modSp mod">
        <pc:chgData name="RAYNER Elizabeth [Rossmoyne Senior High School]" userId="45570fc7-c0a4-4b7f-b0e7-682d9932c05c" providerId="ADAL" clId="{DBC9C14A-556D-1145-A575-C723FCF55B8D}" dt="2022-05-02T12:22:46.013" v="2994"/>
        <pc:sldMkLst>
          <pc:docMk/>
          <pc:sldMk cId="2505853783" sldId="368"/>
        </pc:sldMkLst>
        <pc:spChg chg="mod">
          <ac:chgData name="RAYNER Elizabeth [Rossmoyne Senior High School]" userId="45570fc7-c0a4-4b7f-b0e7-682d9932c05c" providerId="ADAL" clId="{DBC9C14A-556D-1145-A575-C723FCF55B8D}" dt="2022-05-02T10:16:39.935" v="1775" actId="1076"/>
          <ac:spMkLst>
            <pc:docMk/>
            <pc:sldMk cId="2505853783" sldId="368"/>
            <ac:spMk id="7" creationId="{3BF7D5AA-62B9-5F4B-A4C7-2114C425C6A6}"/>
          </ac:spMkLst>
        </pc:spChg>
        <pc:spChg chg="add mod">
          <ac:chgData name="RAYNER Elizabeth [Rossmoyne Senior High School]" userId="45570fc7-c0a4-4b7f-b0e7-682d9932c05c" providerId="ADAL" clId="{DBC9C14A-556D-1145-A575-C723FCF55B8D}" dt="2022-05-02T12:22:46.013" v="2994"/>
          <ac:spMkLst>
            <pc:docMk/>
            <pc:sldMk cId="2505853783" sldId="368"/>
            <ac:spMk id="9" creationId="{D57BC6FA-7B54-304A-8725-69873EB2E37A}"/>
          </ac:spMkLst>
        </pc:spChg>
        <pc:spChg chg="del">
          <ac:chgData name="RAYNER Elizabeth [Rossmoyne Senior High School]" userId="45570fc7-c0a4-4b7f-b0e7-682d9932c05c" providerId="ADAL" clId="{DBC9C14A-556D-1145-A575-C723FCF55B8D}" dt="2022-05-02T10:16:11.518" v="1769" actId="478"/>
          <ac:spMkLst>
            <pc:docMk/>
            <pc:sldMk cId="2505853783" sldId="368"/>
            <ac:spMk id="10" creationId="{1CD1E82C-047E-5844-9D07-63C63C6F55A1}"/>
          </ac:spMkLst>
        </pc:spChg>
        <pc:spChg chg="add del mod">
          <ac:chgData name="RAYNER Elizabeth [Rossmoyne Senior High School]" userId="45570fc7-c0a4-4b7f-b0e7-682d9932c05c" providerId="ADAL" clId="{DBC9C14A-556D-1145-A575-C723FCF55B8D}" dt="2022-05-02T12:22:45.086" v="2993" actId="478"/>
          <ac:spMkLst>
            <pc:docMk/>
            <pc:sldMk cId="2505853783" sldId="368"/>
            <ac:spMk id="11" creationId="{181C6865-F336-454E-9A44-D4A80845B384}"/>
          </ac:spMkLst>
        </pc:spChg>
        <pc:spChg chg="del">
          <ac:chgData name="RAYNER Elizabeth [Rossmoyne Senior High School]" userId="45570fc7-c0a4-4b7f-b0e7-682d9932c05c" providerId="ADAL" clId="{DBC9C14A-556D-1145-A575-C723FCF55B8D}" dt="2022-05-02T10:16:14.095" v="1770" actId="478"/>
          <ac:spMkLst>
            <pc:docMk/>
            <pc:sldMk cId="2505853783" sldId="368"/>
            <ac:spMk id="83971" creationId="{E4C670E7-6C54-AF4D-8708-F5198D38BF95}"/>
          </ac:spMkLst>
        </pc:spChg>
        <pc:spChg chg="del">
          <ac:chgData name="RAYNER Elizabeth [Rossmoyne Senior High School]" userId="45570fc7-c0a4-4b7f-b0e7-682d9932c05c" providerId="ADAL" clId="{DBC9C14A-556D-1145-A575-C723FCF55B8D}" dt="2022-05-02T10:17:09.768" v="1782" actId="478"/>
          <ac:spMkLst>
            <pc:docMk/>
            <pc:sldMk cId="2505853783" sldId="368"/>
            <ac:spMk id="83978" creationId="{F50BD6AD-D8B4-6540-8090-C8804A1A7C5A}"/>
          </ac:spMkLst>
        </pc:spChg>
      </pc:sldChg>
      <pc:sldChg chg="modSp add del mod ord">
        <pc:chgData name="RAYNER Elizabeth [Rossmoyne Senior High School]" userId="45570fc7-c0a4-4b7f-b0e7-682d9932c05c" providerId="ADAL" clId="{DBC9C14A-556D-1145-A575-C723FCF55B8D}" dt="2022-05-02T12:07:02.063" v="2433" actId="1076"/>
        <pc:sldMkLst>
          <pc:docMk/>
          <pc:sldMk cId="2924635512" sldId="369"/>
        </pc:sldMkLst>
        <pc:spChg chg="mod">
          <ac:chgData name="RAYNER Elizabeth [Rossmoyne Senior High School]" userId="45570fc7-c0a4-4b7f-b0e7-682d9932c05c" providerId="ADAL" clId="{DBC9C14A-556D-1145-A575-C723FCF55B8D}" dt="2022-05-02T12:07:02.063" v="2433" actId="1076"/>
          <ac:spMkLst>
            <pc:docMk/>
            <pc:sldMk cId="2924635512" sldId="369"/>
            <ac:spMk id="94211" creationId="{132224EE-6756-6B42-A48A-493E87179124}"/>
          </ac:spMkLst>
        </pc:spChg>
      </pc:sldChg>
      <pc:sldChg chg="del">
        <pc:chgData name="RAYNER Elizabeth [Rossmoyne Senior High School]" userId="45570fc7-c0a4-4b7f-b0e7-682d9932c05c" providerId="ADAL" clId="{DBC9C14A-556D-1145-A575-C723FCF55B8D}" dt="2022-05-02T10:20:19.004" v="1885" actId="2696"/>
        <pc:sldMkLst>
          <pc:docMk/>
          <pc:sldMk cId="639310222" sldId="370"/>
        </pc:sldMkLst>
      </pc:sldChg>
      <pc:sldChg chg="del">
        <pc:chgData name="RAYNER Elizabeth [Rossmoyne Senior High School]" userId="45570fc7-c0a4-4b7f-b0e7-682d9932c05c" providerId="ADAL" clId="{DBC9C14A-556D-1145-A575-C723FCF55B8D}" dt="2022-05-02T10:36:04.620" v="2109" actId="2696"/>
        <pc:sldMkLst>
          <pc:docMk/>
          <pc:sldMk cId="1806357700" sldId="371"/>
        </pc:sldMkLst>
      </pc:sldChg>
      <pc:sldChg chg="addSp delSp modSp mod">
        <pc:chgData name="RAYNER Elizabeth [Rossmoyne Senior High School]" userId="45570fc7-c0a4-4b7f-b0e7-682d9932c05c" providerId="ADAL" clId="{DBC9C14A-556D-1145-A575-C723FCF55B8D}" dt="2022-05-02T12:20:56.438" v="2970" actId="1076"/>
        <pc:sldMkLst>
          <pc:docMk/>
          <pc:sldMk cId="1660694007" sldId="372"/>
        </pc:sldMkLst>
        <pc:spChg chg="add del mod">
          <ac:chgData name="RAYNER Elizabeth [Rossmoyne Senior High School]" userId="45570fc7-c0a4-4b7f-b0e7-682d9932c05c" providerId="ADAL" clId="{DBC9C14A-556D-1145-A575-C723FCF55B8D}" dt="2022-05-02T09:56:26.825" v="1612" actId="478"/>
          <ac:spMkLst>
            <pc:docMk/>
            <pc:sldMk cId="1660694007" sldId="372"/>
            <ac:spMk id="3" creationId="{A0B6075C-F7F3-8A40-ACCE-8F3401416023}"/>
          </ac:spMkLst>
        </pc:spChg>
        <pc:spChg chg="add mod">
          <ac:chgData name="RAYNER Elizabeth [Rossmoyne Senior High School]" userId="45570fc7-c0a4-4b7f-b0e7-682d9932c05c" providerId="ADAL" clId="{DBC9C14A-556D-1145-A575-C723FCF55B8D}" dt="2022-05-02T12:20:24.951" v="2959"/>
          <ac:spMkLst>
            <pc:docMk/>
            <pc:sldMk cId="1660694007" sldId="372"/>
            <ac:spMk id="5" creationId="{9AD08478-B560-0347-A370-43D45ED3EFBC}"/>
          </ac:spMkLst>
        </pc:spChg>
        <pc:spChg chg="add del mod">
          <ac:chgData name="RAYNER Elizabeth [Rossmoyne Senior High School]" userId="45570fc7-c0a4-4b7f-b0e7-682d9932c05c" providerId="ADAL" clId="{DBC9C14A-556D-1145-A575-C723FCF55B8D}" dt="2022-05-02T12:20:24.001" v="2958" actId="478"/>
          <ac:spMkLst>
            <pc:docMk/>
            <pc:sldMk cId="1660694007" sldId="372"/>
            <ac:spMk id="7" creationId="{BE1F36E2-5E81-484E-9E7B-90402F9478CC}"/>
          </ac:spMkLst>
        </pc:spChg>
        <pc:spChg chg="del">
          <ac:chgData name="RAYNER Elizabeth [Rossmoyne Senior High School]" userId="45570fc7-c0a4-4b7f-b0e7-682d9932c05c" providerId="ADAL" clId="{DBC9C14A-556D-1145-A575-C723FCF55B8D}" dt="2022-05-02T09:56:24.570" v="1611" actId="478"/>
          <ac:spMkLst>
            <pc:docMk/>
            <pc:sldMk cId="1660694007" sldId="372"/>
            <ac:spMk id="115713" creationId="{1381AD5B-5E08-0941-B6D8-19C01B8B194F}"/>
          </ac:spMkLst>
        </pc:spChg>
        <pc:spChg chg="mod">
          <ac:chgData name="RAYNER Elizabeth [Rossmoyne Senior High School]" userId="45570fc7-c0a4-4b7f-b0e7-682d9932c05c" providerId="ADAL" clId="{DBC9C14A-556D-1145-A575-C723FCF55B8D}" dt="2022-05-02T12:20:51.244" v="2967" actId="1076"/>
          <ac:spMkLst>
            <pc:docMk/>
            <pc:sldMk cId="1660694007" sldId="372"/>
            <ac:spMk id="115714" creationId="{20EF48B1-ACC4-1E44-B227-BEE3921A0FCC}"/>
          </ac:spMkLst>
        </pc:spChg>
        <pc:picChg chg="mod">
          <ac:chgData name="RAYNER Elizabeth [Rossmoyne Senior High School]" userId="45570fc7-c0a4-4b7f-b0e7-682d9932c05c" providerId="ADAL" clId="{DBC9C14A-556D-1145-A575-C723FCF55B8D}" dt="2022-05-02T12:20:56.438" v="2970" actId="1076"/>
          <ac:picMkLst>
            <pc:docMk/>
            <pc:sldMk cId="1660694007" sldId="372"/>
            <ac:picMk id="78852" creationId="{D388AD6B-2834-314C-8C47-06AE4C14B022}"/>
          </ac:picMkLst>
        </pc:picChg>
      </pc:sldChg>
      <pc:sldChg chg="modSp mod">
        <pc:chgData name="RAYNER Elizabeth [Rossmoyne Senior High School]" userId="45570fc7-c0a4-4b7f-b0e7-682d9932c05c" providerId="ADAL" clId="{DBC9C14A-556D-1145-A575-C723FCF55B8D}" dt="2022-05-03T04:53:52.373" v="3103" actId="1035"/>
        <pc:sldMkLst>
          <pc:docMk/>
          <pc:sldMk cId="1467836800" sldId="383"/>
        </pc:sldMkLst>
        <pc:spChg chg="mod">
          <ac:chgData name="RAYNER Elizabeth [Rossmoyne Senior High School]" userId="45570fc7-c0a4-4b7f-b0e7-682d9932c05c" providerId="ADAL" clId="{DBC9C14A-556D-1145-A575-C723FCF55B8D}" dt="2022-05-03T04:53:52.373" v="3103" actId="1035"/>
          <ac:spMkLst>
            <pc:docMk/>
            <pc:sldMk cId="1467836800" sldId="383"/>
            <ac:spMk id="7" creationId="{807E81FE-3CAC-7147-8403-8E8AA5848C3A}"/>
          </ac:spMkLst>
        </pc:spChg>
        <pc:spChg chg="mod">
          <ac:chgData name="RAYNER Elizabeth [Rossmoyne Senior High School]" userId="45570fc7-c0a4-4b7f-b0e7-682d9932c05c" providerId="ADAL" clId="{DBC9C14A-556D-1145-A575-C723FCF55B8D}" dt="2022-05-03T04:53:47.979" v="3090" actId="1036"/>
          <ac:spMkLst>
            <pc:docMk/>
            <pc:sldMk cId="1467836800" sldId="383"/>
            <ac:spMk id="9" creationId="{0F925F13-4444-154E-8A0B-CF877136F395}"/>
          </ac:spMkLst>
        </pc:spChg>
        <pc:spChg chg="mod">
          <ac:chgData name="RAYNER Elizabeth [Rossmoyne Senior High School]" userId="45570fc7-c0a4-4b7f-b0e7-682d9932c05c" providerId="ADAL" clId="{DBC9C14A-556D-1145-A575-C723FCF55B8D}" dt="2022-05-03T04:53:34.982" v="3083" actId="20577"/>
          <ac:spMkLst>
            <pc:docMk/>
            <pc:sldMk cId="1467836800" sldId="383"/>
            <ac:spMk id="10243" creationId="{3F7FB1CE-7A84-1A45-99CD-4418782D7C87}"/>
          </ac:spMkLst>
        </pc:spChg>
        <pc:grpChg chg="mod">
          <ac:chgData name="RAYNER Elizabeth [Rossmoyne Senior High School]" userId="45570fc7-c0a4-4b7f-b0e7-682d9932c05c" providerId="ADAL" clId="{DBC9C14A-556D-1145-A575-C723FCF55B8D}" dt="2022-05-03T04:53:42.865" v="3084" actId="14100"/>
          <ac:grpSpMkLst>
            <pc:docMk/>
            <pc:sldMk cId="1467836800" sldId="383"/>
            <ac:grpSpMk id="10242" creationId="{2A2227DF-9E57-CB45-AF89-0B26F4741F0E}"/>
          </ac:grpSpMkLst>
        </pc:grpChg>
      </pc:sldChg>
      <pc:sldChg chg="addSp delSp modSp mod">
        <pc:chgData name="RAYNER Elizabeth [Rossmoyne Senior High School]" userId="45570fc7-c0a4-4b7f-b0e7-682d9932c05c" providerId="ADAL" clId="{DBC9C14A-556D-1145-A575-C723FCF55B8D}" dt="2022-05-03T05:31:44.365" v="5320" actId="113"/>
        <pc:sldMkLst>
          <pc:docMk/>
          <pc:sldMk cId="2394578115" sldId="384"/>
        </pc:sldMkLst>
        <pc:spChg chg="mod">
          <ac:chgData name="RAYNER Elizabeth [Rossmoyne Senior High School]" userId="45570fc7-c0a4-4b7f-b0e7-682d9932c05c" providerId="ADAL" clId="{DBC9C14A-556D-1145-A575-C723FCF55B8D}" dt="2022-05-03T05:31:36.660" v="5316" actId="255"/>
          <ac:spMkLst>
            <pc:docMk/>
            <pc:sldMk cId="2394578115" sldId="384"/>
            <ac:spMk id="3" creationId="{C5734D14-7B40-7B40-8965-A69977C49D4E}"/>
          </ac:spMkLst>
        </pc:spChg>
        <pc:spChg chg="add mod">
          <ac:chgData name="RAYNER Elizabeth [Rossmoyne Senior High School]" userId="45570fc7-c0a4-4b7f-b0e7-682d9932c05c" providerId="ADAL" clId="{DBC9C14A-556D-1145-A575-C723FCF55B8D}" dt="2022-05-03T05:31:44.365" v="5320" actId="113"/>
          <ac:spMkLst>
            <pc:docMk/>
            <pc:sldMk cId="2394578115" sldId="384"/>
            <ac:spMk id="4" creationId="{2ABB47D4-471E-3041-B89D-AAA3A3476A82}"/>
          </ac:spMkLst>
        </pc:spChg>
        <pc:spChg chg="add del mod">
          <ac:chgData name="RAYNER Elizabeth [Rossmoyne Senior High School]" userId="45570fc7-c0a4-4b7f-b0e7-682d9932c05c" providerId="ADAL" clId="{DBC9C14A-556D-1145-A575-C723FCF55B8D}" dt="2022-05-02T10:16:59.051" v="1781" actId="478"/>
          <ac:spMkLst>
            <pc:docMk/>
            <pc:sldMk cId="2394578115" sldId="384"/>
            <ac:spMk id="4" creationId="{86569557-DC38-B346-8923-970226207871}"/>
          </ac:spMkLst>
        </pc:spChg>
      </pc:sldChg>
      <pc:sldChg chg="modSp ord">
        <pc:chgData name="RAYNER Elizabeth [Rossmoyne Senior High School]" userId="45570fc7-c0a4-4b7f-b0e7-682d9932c05c" providerId="ADAL" clId="{DBC9C14A-556D-1145-A575-C723FCF55B8D}" dt="2022-05-02T12:18:37.957" v="2892" actId="1076"/>
        <pc:sldMkLst>
          <pc:docMk/>
          <pc:sldMk cId="3082457151" sldId="387"/>
        </pc:sldMkLst>
        <pc:spChg chg="mod">
          <ac:chgData name="RAYNER Elizabeth [Rossmoyne Senior High School]" userId="45570fc7-c0a4-4b7f-b0e7-682d9932c05c" providerId="ADAL" clId="{DBC9C14A-556D-1145-A575-C723FCF55B8D}" dt="2022-05-02T12:18:37.957" v="2892" actId="1076"/>
          <ac:spMkLst>
            <pc:docMk/>
            <pc:sldMk cId="3082457151" sldId="387"/>
            <ac:spMk id="5" creationId="{42FF7252-D305-3245-8A00-8195417D9A52}"/>
          </ac:spMkLst>
        </pc:spChg>
      </pc:sldChg>
      <pc:sldChg chg="modSp add mod">
        <pc:chgData name="RAYNER Elizabeth [Rossmoyne Senior High School]" userId="45570fc7-c0a4-4b7f-b0e7-682d9932c05c" providerId="ADAL" clId="{DBC9C14A-556D-1145-A575-C723FCF55B8D}" dt="2022-05-03T04:54:20.318" v="3104" actId="20577"/>
        <pc:sldMkLst>
          <pc:docMk/>
          <pc:sldMk cId="1564886540" sldId="389"/>
        </pc:sldMkLst>
        <pc:spChg chg="mod">
          <ac:chgData name="RAYNER Elizabeth [Rossmoyne Senior High School]" userId="45570fc7-c0a4-4b7f-b0e7-682d9932c05c" providerId="ADAL" clId="{DBC9C14A-556D-1145-A575-C723FCF55B8D}" dt="2022-05-02T12:18:49.155" v="2896" actId="20577"/>
          <ac:spMkLst>
            <pc:docMk/>
            <pc:sldMk cId="1564886540" sldId="389"/>
            <ac:spMk id="6" creationId="{3D6B94E9-5D18-4447-8B3F-49756E9CF608}"/>
          </ac:spMkLst>
        </pc:spChg>
        <pc:spChg chg="mod">
          <ac:chgData name="RAYNER Elizabeth [Rossmoyne Senior High School]" userId="45570fc7-c0a4-4b7f-b0e7-682d9932c05c" providerId="ADAL" clId="{DBC9C14A-556D-1145-A575-C723FCF55B8D}" dt="2022-05-03T04:54:20.318" v="3104" actId="20577"/>
          <ac:spMkLst>
            <pc:docMk/>
            <pc:sldMk cId="1564886540" sldId="389"/>
            <ac:spMk id="65538" creationId="{3BECE9F7-6D33-6342-AF19-26F8D375A8EA}"/>
          </ac:spMkLst>
        </pc:spChg>
      </pc:sldChg>
      <pc:sldChg chg="addSp modSp add mod">
        <pc:chgData name="RAYNER Elizabeth [Rossmoyne Senior High School]" userId="45570fc7-c0a4-4b7f-b0e7-682d9932c05c" providerId="ADAL" clId="{DBC9C14A-556D-1145-A575-C723FCF55B8D}" dt="2022-05-02T12:19:02.339" v="2900" actId="20577"/>
        <pc:sldMkLst>
          <pc:docMk/>
          <pc:sldMk cId="409932999" sldId="390"/>
        </pc:sldMkLst>
        <pc:spChg chg="mod">
          <ac:chgData name="RAYNER Elizabeth [Rossmoyne Senior High School]" userId="45570fc7-c0a4-4b7f-b0e7-682d9932c05c" providerId="ADAL" clId="{DBC9C14A-556D-1145-A575-C723FCF55B8D}" dt="2022-05-02T09:35:36.162" v="1045" actId="20577"/>
          <ac:spMkLst>
            <pc:docMk/>
            <pc:sldMk cId="409932999" sldId="390"/>
            <ac:spMk id="4" creationId="{260985E1-FDAF-A34C-BF49-131CB2259065}"/>
          </ac:spMkLst>
        </pc:spChg>
        <pc:spChg chg="mod">
          <ac:chgData name="RAYNER Elizabeth [Rossmoyne Senior High School]" userId="45570fc7-c0a4-4b7f-b0e7-682d9932c05c" providerId="ADAL" clId="{DBC9C14A-556D-1145-A575-C723FCF55B8D}" dt="2022-05-02T12:19:02.339" v="2900" actId="20577"/>
          <ac:spMkLst>
            <pc:docMk/>
            <pc:sldMk cId="409932999" sldId="390"/>
            <ac:spMk id="6" creationId="{AB871A90-B813-5C4F-AEF8-8CF4D991D4C8}"/>
          </ac:spMkLst>
        </pc:spChg>
        <pc:picChg chg="add mod">
          <ac:chgData name="RAYNER Elizabeth [Rossmoyne Senior High School]" userId="45570fc7-c0a4-4b7f-b0e7-682d9932c05c" providerId="ADAL" clId="{DBC9C14A-556D-1145-A575-C723FCF55B8D}" dt="2022-05-02T09:24:06.769" v="704" actId="1076"/>
          <ac:picMkLst>
            <pc:docMk/>
            <pc:sldMk cId="409932999" sldId="390"/>
            <ac:picMk id="2050" creationId="{04DEF95C-6864-194C-858F-FBE845F2FD0D}"/>
          </ac:picMkLst>
        </pc:picChg>
      </pc:sldChg>
      <pc:sldChg chg="modSp add mod">
        <pc:chgData name="RAYNER Elizabeth [Rossmoyne Senior High School]" userId="45570fc7-c0a4-4b7f-b0e7-682d9932c05c" providerId="ADAL" clId="{DBC9C14A-556D-1145-A575-C723FCF55B8D}" dt="2022-05-03T04:54:44.398" v="3105" actId="1076"/>
        <pc:sldMkLst>
          <pc:docMk/>
          <pc:sldMk cId="1879841221" sldId="391"/>
        </pc:sldMkLst>
        <pc:spChg chg="mod">
          <ac:chgData name="RAYNER Elizabeth [Rossmoyne Senior High School]" userId="45570fc7-c0a4-4b7f-b0e7-682d9932c05c" providerId="ADAL" clId="{DBC9C14A-556D-1145-A575-C723FCF55B8D}" dt="2022-05-02T12:19:11.819" v="2904" actId="20577"/>
          <ac:spMkLst>
            <pc:docMk/>
            <pc:sldMk cId="1879841221" sldId="391"/>
            <ac:spMk id="8" creationId="{2E35345C-4135-4C41-83D3-BE5F7CCDE56E}"/>
          </ac:spMkLst>
        </pc:spChg>
        <pc:spChg chg="mod">
          <ac:chgData name="RAYNER Elizabeth [Rossmoyne Senior High School]" userId="45570fc7-c0a4-4b7f-b0e7-682d9932c05c" providerId="ADAL" clId="{DBC9C14A-556D-1145-A575-C723FCF55B8D}" dt="2022-05-03T04:54:44.398" v="3105" actId="1076"/>
          <ac:spMkLst>
            <pc:docMk/>
            <pc:sldMk cId="1879841221" sldId="391"/>
            <ac:spMk id="44037" creationId="{40C83366-4AA9-7841-BE7D-AAC5AAD868CF}"/>
          </ac:spMkLst>
        </pc:spChg>
      </pc:sldChg>
      <pc:sldChg chg="addSp delSp modSp add mod ord">
        <pc:chgData name="RAYNER Elizabeth [Rossmoyne Senior High School]" userId="45570fc7-c0a4-4b7f-b0e7-682d9932c05c" providerId="ADAL" clId="{DBC9C14A-556D-1145-A575-C723FCF55B8D}" dt="2022-05-02T12:19:16.821" v="2906" actId="20577"/>
        <pc:sldMkLst>
          <pc:docMk/>
          <pc:sldMk cId="3736868420" sldId="392"/>
        </pc:sldMkLst>
        <pc:spChg chg="add mod">
          <ac:chgData name="RAYNER Elizabeth [Rossmoyne Senior High School]" userId="45570fc7-c0a4-4b7f-b0e7-682d9932c05c" providerId="ADAL" clId="{DBC9C14A-556D-1145-A575-C723FCF55B8D}" dt="2022-05-02T12:19:16.821" v="2906" actId="20577"/>
          <ac:spMkLst>
            <pc:docMk/>
            <pc:sldMk cId="3736868420" sldId="392"/>
            <ac:spMk id="5" creationId="{CCD8A051-6A7C-DC42-AC81-6B1187B3E57F}"/>
          </ac:spMkLst>
        </pc:spChg>
        <pc:spChg chg="del">
          <ac:chgData name="RAYNER Elizabeth [Rossmoyne Senior High School]" userId="45570fc7-c0a4-4b7f-b0e7-682d9932c05c" providerId="ADAL" clId="{DBC9C14A-556D-1145-A575-C723FCF55B8D}" dt="2022-05-02T09:45:45.385" v="1411" actId="478"/>
          <ac:spMkLst>
            <pc:docMk/>
            <pc:sldMk cId="3736868420" sldId="392"/>
            <ac:spMk id="8" creationId="{2E35345C-4135-4C41-83D3-BE5F7CCDE56E}"/>
          </ac:spMkLst>
        </pc:spChg>
        <pc:spChg chg="mod">
          <ac:chgData name="RAYNER Elizabeth [Rossmoyne Senior High School]" userId="45570fc7-c0a4-4b7f-b0e7-682d9932c05c" providerId="ADAL" clId="{DBC9C14A-556D-1145-A575-C723FCF55B8D}" dt="2022-05-02T09:46:34.979" v="1485" actId="1076"/>
          <ac:spMkLst>
            <pc:docMk/>
            <pc:sldMk cId="3736868420" sldId="392"/>
            <ac:spMk id="44037" creationId="{40C83366-4AA9-7841-BE7D-AAC5AAD868CF}"/>
          </ac:spMkLst>
        </pc:spChg>
      </pc:sldChg>
      <pc:sldChg chg="addSp delSp modSp add mod ord">
        <pc:chgData name="RAYNER Elizabeth [Rossmoyne Senior High School]" userId="45570fc7-c0a4-4b7f-b0e7-682d9932c05c" providerId="ADAL" clId="{DBC9C14A-556D-1145-A575-C723FCF55B8D}" dt="2022-05-03T06:05:58.262" v="5349" actId="20578"/>
        <pc:sldMkLst>
          <pc:docMk/>
          <pc:sldMk cId="1956760643" sldId="393"/>
        </pc:sldMkLst>
        <pc:spChg chg="add mod">
          <ac:chgData name="RAYNER Elizabeth [Rossmoyne Senior High School]" userId="45570fc7-c0a4-4b7f-b0e7-682d9932c05c" providerId="ADAL" clId="{DBC9C14A-556D-1145-A575-C723FCF55B8D}" dt="2022-05-03T04:58:12.916" v="3465" actId="14100"/>
          <ac:spMkLst>
            <pc:docMk/>
            <pc:sldMk cId="1956760643" sldId="393"/>
            <ac:spMk id="5" creationId="{3DD97EAD-86D8-D444-851D-7774CE3F590D}"/>
          </ac:spMkLst>
        </pc:spChg>
        <pc:spChg chg="mod">
          <ac:chgData name="RAYNER Elizabeth [Rossmoyne Senior High School]" userId="45570fc7-c0a4-4b7f-b0e7-682d9932c05c" providerId="ADAL" clId="{DBC9C14A-556D-1145-A575-C723FCF55B8D}" dt="2022-05-03T04:58:01.415" v="3461" actId="1076"/>
          <ac:spMkLst>
            <pc:docMk/>
            <pc:sldMk cId="1956760643" sldId="393"/>
            <ac:spMk id="7" creationId="{AD981427-22B4-8046-9FA6-DF7C97EAAEB5}"/>
          </ac:spMkLst>
        </pc:spChg>
        <pc:spChg chg="del">
          <ac:chgData name="RAYNER Elizabeth [Rossmoyne Senior High School]" userId="45570fc7-c0a4-4b7f-b0e7-682d9932c05c" providerId="ADAL" clId="{DBC9C14A-556D-1145-A575-C723FCF55B8D}" dt="2022-05-02T09:47:50.650" v="1513" actId="478"/>
          <ac:spMkLst>
            <pc:docMk/>
            <pc:sldMk cId="1956760643" sldId="393"/>
            <ac:spMk id="73732" creationId="{5DEEF9C3-CE44-064F-923A-0367272983BC}"/>
          </ac:spMkLst>
        </pc:spChg>
        <pc:picChg chg="del">
          <ac:chgData name="RAYNER Elizabeth [Rossmoyne Senior High School]" userId="45570fc7-c0a4-4b7f-b0e7-682d9932c05c" providerId="ADAL" clId="{DBC9C14A-556D-1145-A575-C723FCF55B8D}" dt="2022-05-02T09:47:52.104" v="1514" actId="478"/>
          <ac:picMkLst>
            <pc:docMk/>
            <pc:sldMk cId="1956760643" sldId="393"/>
            <ac:picMk id="7170" creationId="{97BD82AC-1861-3E47-B830-FA87A720CA54}"/>
          </ac:picMkLst>
        </pc:picChg>
        <pc:picChg chg="add mod">
          <ac:chgData name="RAYNER Elizabeth [Rossmoyne Senior High School]" userId="45570fc7-c0a4-4b7f-b0e7-682d9932c05c" providerId="ADAL" clId="{DBC9C14A-556D-1145-A575-C723FCF55B8D}" dt="2022-05-03T04:58:08.014" v="3463" actId="1076"/>
          <ac:picMkLst>
            <pc:docMk/>
            <pc:sldMk cId="1956760643" sldId="393"/>
            <ac:picMk id="12290" creationId="{C6E7BEC6-4943-8342-B0AF-1D712BDA5BA5}"/>
          </ac:picMkLst>
        </pc:picChg>
      </pc:sldChg>
      <pc:sldChg chg="addSp delSp modSp add mod">
        <pc:chgData name="RAYNER Elizabeth [Rossmoyne Senior High School]" userId="45570fc7-c0a4-4b7f-b0e7-682d9932c05c" providerId="ADAL" clId="{DBC9C14A-556D-1145-A575-C723FCF55B8D}" dt="2022-05-03T06:39:54.182" v="5381" actId="732"/>
        <pc:sldMkLst>
          <pc:docMk/>
          <pc:sldMk cId="2700478814" sldId="394"/>
        </pc:sldMkLst>
        <pc:spChg chg="mod">
          <ac:chgData name="RAYNER Elizabeth [Rossmoyne Senior High School]" userId="45570fc7-c0a4-4b7f-b0e7-682d9932c05c" providerId="ADAL" clId="{DBC9C14A-556D-1145-A575-C723FCF55B8D}" dt="2022-05-02T10:20:02.232" v="1882" actId="20577"/>
          <ac:spMkLst>
            <pc:docMk/>
            <pc:sldMk cId="2700478814" sldId="394"/>
            <ac:spMk id="3" creationId="{A8629093-8323-914F-B4D7-617B5DC9059C}"/>
          </ac:spMkLst>
        </pc:spChg>
        <pc:spChg chg="mod">
          <ac:chgData name="RAYNER Elizabeth [Rossmoyne Senior High School]" userId="45570fc7-c0a4-4b7f-b0e7-682d9932c05c" providerId="ADAL" clId="{DBC9C14A-556D-1145-A575-C723FCF55B8D}" dt="2022-05-03T06:39:31.465" v="5375" actId="1076"/>
          <ac:spMkLst>
            <pc:docMk/>
            <pc:sldMk cId="2700478814" sldId="394"/>
            <ac:spMk id="5" creationId="{C5E0E934-360D-0F49-9747-8992F27AF27E}"/>
          </ac:spMkLst>
        </pc:spChg>
        <pc:spChg chg="add mod">
          <ac:chgData name="RAYNER Elizabeth [Rossmoyne Senior High School]" userId="45570fc7-c0a4-4b7f-b0e7-682d9932c05c" providerId="ADAL" clId="{DBC9C14A-556D-1145-A575-C723FCF55B8D}" dt="2022-05-02T12:23:28.883" v="3016" actId="1076"/>
          <ac:spMkLst>
            <pc:docMk/>
            <pc:sldMk cId="2700478814" sldId="394"/>
            <ac:spMk id="6" creationId="{9CD838EB-BB35-564C-A50D-2CD2425DA6A7}"/>
          </ac:spMkLst>
        </pc:spChg>
        <pc:spChg chg="del">
          <ac:chgData name="RAYNER Elizabeth [Rossmoyne Senior High School]" userId="45570fc7-c0a4-4b7f-b0e7-682d9932c05c" providerId="ADAL" clId="{DBC9C14A-556D-1145-A575-C723FCF55B8D}" dt="2022-05-02T12:23:25.565" v="3014" actId="478"/>
          <ac:spMkLst>
            <pc:docMk/>
            <pc:sldMk cId="2700478814" sldId="394"/>
            <ac:spMk id="8" creationId="{F4013530-0992-1D47-B0A7-0FE00EDE06F4}"/>
          </ac:spMkLst>
        </pc:spChg>
        <pc:picChg chg="add mod">
          <ac:chgData name="RAYNER Elizabeth [Rossmoyne Senior High School]" userId="45570fc7-c0a4-4b7f-b0e7-682d9932c05c" providerId="ADAL" clId="{DBC9C14A-556D-1145-A575-C723FCF55B8D}" dt="2022-05-03T06:39:54.182" v="5381" actId="732"/>
          <ac:picMkLst>
            <pc:docMk/>
            <pc:sldMk cId="2700478814" sldId="394"/>
            <ac:picMk id="1026" creationId="{EEC9783C-45D4-B04B-9021-82B9D9B95DF5}"/>
          </ac:picMkLst>
        </pc:picChg>
        <pc:picChg chg="del mod">
          <ac:chgData name="RAYNER Elizabeth [Rossmoyne Senior High School]" userId="45570fc7-c0a4-4b7f-b0e7-682d9932c05c" providerId="ADAL" clId="{DBC9C14A-556D-1145-A575-C723FCF55B8D}" dt="2022-05-03T06:39:28.433" v="5374" actId="478"/>
          <ac:picMkLst>
            <pc:docMk/>
            <pc:sldMk cId="2700478814" sldId="394"/>
            <ac:picMk id="89092" creationId="{736F2043-DA92-7D4A-8C6C-93B282D6F8A1}"/>
          </ac:picMkLst>
        </pc:picChg>
      </pc:sldChg>
      <pc:sldChg chg="modSp add mod">
        <pc:chgData name="RAYNER Elizabeth [Rossmoyne Senior High School]" userId="45570fc7-c0a4-4b7f-b0e7-682d9932c05c" providerId="ADAL" clId="{DBC9C14A-556D-1145-A575-C723FCF55B8D}" dt="2022-05-03T05:19:13.279" v="4320" actId="1076"/>
        <pc:sldMkLst>
          <pc:docMk/>
          <pc:sldMk cId="1721025861" sldId="395"/>
        </pc:sldMkLst>
        <pc:spChg chg="mod">
          <ac:chgData name="RAYNER Elizabeth [Rossmoyne Senior High School]" userId="45570fc7-c0a4-4b7f-b0e7-682d9932c05c" providerId="ADAL" clId="{DBC9C14A-556D-1145-A575-C723FCF55B8D}" dt="2022-05-03T05:19:06.672" v="4319" actId="1076"/>
          <ac:spMkLst>
            <pc:docMk/>
            <pc:sldMk cId="1721025861" sldId="395"/>
            <ac:spMk id="7" creationId="{807E81FE-3CAC-7147-8403-8E8AA5848C3A}"/>
          </ac:spMkLst>
        </pc:spChg>
        <pc:spChg chg="mod">
          <ac:chgData name="RAYNER Elizabeth [Rossmoyne Senior High School]" userId="45570fc7-c0a4-4b7f-b0e7-682d9932c05c" providerId="ADAL" clId="{DBC9C14A-556D-1145-A575-C723FCF55B8D}" dt="2022-05-03T05:15:32.661" v="4121" actId="1076"/>
          <ac:spMkLst>
            <pc:docMk/>
            <pc:sldMk cId="1721025861" sldId="395"/>
            <ac:spMk id="10" creationId="{65F7525E-247D-FD4A-B539-2DDA97DB9F1B}"/>
          </ac:spMkLst>
        </pc:spChg>
        <pc:spChg chg="mod">
          <ac:chgData name="RAYNER Elizabeth [Rossmoyne Senior High School]" userId="45570fc7-c0a4-4b7f-b0e7-682d9932c05c" providerId="ADAL" clId="{DBC9C14A-556D-1145-A575-C723FCF55B8D}" dt="2022-05-03T05:19:13.279" v="4320" actId="1076"/>
          <ac:spMkLst>
            <pc:docMk/>
            <pc:sldMk cId="1721025861" sldId="395"/>
            <ac:spMk id="10243" creationId="{3F7FB1CE-7A84-1A45-99CD-4418782D7C87}"/>
          </ac:spMkLst>
        </pc:spChg>
        <pc:grpChg chg="mod">
          <ac:chgData name="RAYNER Elizabeth [Rossmoyne Senior High School]" userId="45570fc7-c0a4-4b7f-b0e7-682d9932c05c" providerId="ADAL" clId="{DBC9C14A-556D-1145-A575-C723FCF55B8D}" dt="2022-05-03T05:19:03.187" v="4318" actId="14100"/>
          <ac:grpSpMkLst>
            <pc:docMk/>
            <pc:sldMk cId="1721025861" sldId="395"/>
            <ac:grpSpMk id="10242" creationId="{2A2227DF-9E57-CB45-AF89-0B26F4741F0E}"/>
          </ac:grpSpMkLst>
        </pc:grpChg>
      </pc:sldChg>
      <pc:sldChg chg="delSp modSp add mod">
        <pc:chgData name="RAYNER Elizabeth [Rossmoyne Senior High School]" userId="45570fc7-c0a4-4b7f-b0e7-682d9932c05c" providerId="ADAL" clId="{DBC9C14A-556D-1145-A575-C723FCF55B8D}" dt="2022-05-02T10:22:39.753" v="2027" actId="1076"/>
        <pc:sldMkLst>
          <pc:docMk/>
          <pc:sldMk cId="3521191606" sldId="396"/>
        </pc:sldMkLst>
        <pc:spChg chg="del">
          <ac:chgData name="RAYNER Elizabeth [Rossmoyne Senior High School]" userId="45570fc7-c0a4-4b7f-b0e7-682d9932c05c" providerId="ADAL" clId="{DBC9C14A-556D-1145-A575-C723FCF55B8D}" dt="2022-05-02T10:22:35.924" v="2026" actId="478"/>
          <ac:spMkLst>
            <pc:docMk/>
            <pc:sldMk cId="3521191606" sldId="396"/>
            <ac:spMk id="8" creationId="{6A8C3191-31EC-374A-AB34-9D9A1849763A}"/>
          </ac:spMkLst>
        </pc:spChg>
        <pc:spChg chg="mod">
          <ac:chgData name="RAYNER Elizabeth [Rossmoyne Senior High School]" userId="45570fc7-c0a4-4b7f-b0e7-682d9932c05c" providerId="ADAL" clId="{DBC9C14A-556D-1145-A575-C723FCF55B8D}" dt="2022-05-02T10:22:39.753" v="2027" actId="1076"/>
          <ac:spMkLst>
            <pc:docMk/>
            <pc:sldMk cId="3521191606" sldId="396"/>
            <ac:spMk id="92164" creationId="{ED63FCD9-83C8-004C-8D75-1A2354950E2B}"/>
          </ac:spMkLst>
        </pc:spChg>
      </pc:sldChg>
      <pc:sldChg chg="addSp modSp new">
        <pc:chgData name="RAYNER Elizabeth [Rossmoyne Senior High School]" userId="45570fc7-c0a4-4b7f-b0e7-682d9932c05c" providerId="ADAL" clId="{DBC9C14A-556D-1145-A575-C723FCF55B8D}" dt="2022-05-02T10:26:25.296" v="2098" actId="1076"/>
        <pc:sldMkLst>
          <pc:docMk/>
          <pc:sldMk cId="3272726214" sldId="397"/>
        </pc:sldMkLst>
        <pc:picChg chg="add mod">
          <ac:chgData name="RAYNER Elizabeth [Rossmoyne Senior High School]" userId="45570fc7-c0a4-4b7f-b0e7-682d9932c05c" providerId="ADAL" clId="{DBC9C14A-556D-1145-A575-C723FCF55B8D}" dt="2022-05-02T10:26:25.296" v="2098" actId="1076"/>
          <ac:picMkLst>
            <pc:docMk/>
            <pc:sldMk cId="3272726214" sldId="397"/>
            <ac:picMk id="29698" creationId="{5227AD26-9348-5646-BA6A-540019BAED45}"/>
          </ac:picMkLst>
        </pc:picChg>
      </pc:sldChg>
      <pc:sldChg chg="addSp delSp modSp new mod">
        <pc:chgData name="RAYNER Elizabeth [Rossmoyne Senior High School]" userId="45570fc7-c0a4-4b7f-b0e7-682d9932c05c" providerId="ADAL" clId="{DBC9C14A-556D-1145-A575-C723FCF55B8D}" dt="2022-05-03T06:59:05.838" v="5449" actId="1076"/>
        <pc:sldMkLst>
          <pc:docMk/>
          <pc:sldMk cId="43871186" sldId="398"/>
        </pc:sldMkLst>
        <pc:spChg chg="del">
          <ac:chgData name="RAYNER Elizabeth [Rossmoyne Senior High School]" userId="45570fc7-c0a4-4b7f-b0e7-682d9932c05c" providerId="ADAL" clId="{DBC9C14A-556D-1145-A575-C723FCF55B8D}" dt="2022-05-03T06:56:04.297" v="5420" actId="478"/>
          <ac:spMkLst>
            <pc:docMk/>
            <pc:sldMk cId="43871186" sldId="398"/>
            <ac:spMk id="2" creationId="{0AF70F0D-51C0-5348-AC2A-569371FB939C}"/>
          </ac:spMkLst>
        </pc:spChg>
        <pc:spChg chg="del">
          <ac:chgData name="RAYNER Elizabeth [Rossmoyne Senior High School]" userId="45570fc7-c0a4-4b7f-b0e7-682d9932c05c" providerId="ADAL" clId="{DBC9C14A-556D-1145-A575-C723FCF55B8D}" dt="2022-05-03T06:55:46.002" v="5408" actId="3680"/>
          <ac:spMkLst>
            <pc:docMk/>
            <pc:sldMk cId="43871186" sldId="398"/>
            <ac:spMk id="3" creationId="{532485BF-483F-6949-A17E-228D303887EC}"/>
          </ac:spMkLst>
        </pc:spChg>
        <pc:spChg chg="add del mod">
          <ac:chgData name="RAYNER Elizabeth [Rossmoyne Senior High School]" userId="45570fc7-c0a4-4b7f-b0e7-682d9932c05c" providerId="ADAL" clId="{DBC9C14A-556D-1145-A575-C723FCF55B8D}" dt="2022-05-03T06:56:02.613" v="5419" actId="478"/>
          <ac:spMkLst>
            <pc:docMk/>
            <pc:sldMk cId="43871186" sldId="398"/>
            <ac:spMk id="6" creationId="{D250922C-5D6E-DE4E-B0C7-78A7E2343AAB}"/>
          </ac:spMkLst>
        </pc:spChg>
        <pc:spChg chg="add mod">
          <ac:chgData name="RAYNER Elizabeth [Rossmoyne Senior High School]" userId="45570fc7-c0a4-4b7f-b0e7-682d9932c05c" providerId="ADAL" clId="{DBC9C14A-556D-1145-A575-C723FCF55B8D}" dt="2022-05-03T06:59:03.029" v="5447" actId="1076"/>
          <ac:spMkLst>
            <pc:docMk/>
            <pc:sldMk cId="43871186" sldId="398"/>
            <ac:spMk id="9" creationId="{285E3D3A-AC6F-5B43-9E04-F17F7271DEE9}"/>
          </ac:spMkLst>
        </pc:spChg>
        <pc:spChg chg="add mod">
          <ac:chgData name="RAYNER Elizabeth [Rossmoyne Senior High School]" userId="45570fc7-c0a4-4b7f-b0e7-682d9932c05c" providerId="ADAL" clId="{DBC9C14A-556D-1145-A575-C723FCF55B8D}" dt="2022-05-03T06:59:05.838" v="5449" actId="1076"/>
          <ac:spMkLst>
            <pc:docMk/>
            <pc:sldMk cId="43871186" sldId="398"/>
            <ac:spMk id="10" creationId="{87296F3A-7A27-C54C-85F7-335AE27D534D}"/>
          </ac:spMkLst>
        </pc:spChg>
        <pc:graphicFrameChg chg="add del mod ord modGraphic">
          <ac:chgData name="RAYNER Elizabeth [Rossmoyne Senior High School]" userId="45570fc7-c0a4-4b7f-b0e7-682d9932c05c" providerId="ADAL" clId="{DBC9C14A-556D-1145-A575-C723FCF55B8D}" dt="2022-05-03T06:55:58.635" v="5418" actId="478"/>
          <ac:graphicFrameMkLst>
            <pc:docMk/>
            <pc:sldMk cId="43871186" sldId="398"/>
            <ac:graphicFrameMk id="4" creationId="{12FF253B-C9C0-264E-B5A6-3FCDCF003150}"/>
          </ac:graphicFrameMkLst>
        </pc:graphicFrameChg>
        <pc:picChg chg="add mod">
          <ac:chgData name="RAYNER Elizabeth [Rossmoyne Senior High School]" userId="45570fc7-c0a4-4b7f-b0e7-682d9932c05c" providerId="ADAL" clId="{DBC9C14A-556D-1145-A575-C723FCF55B8D}" dt="2022-05-03T06:58:59.739" v="5446" actId="1076"/>
          <ac:picMkLst>
            <pc:docMk/>
            <pc:sldMk cId="43871186" sldId="398"/>
            <ac:picMk id="30722" creationId="{71949190-5384-1B45-901B-E76F0EE07754}"/>
          </ac:picMkLst>
        </pc:picChg>
      </pc:sldChg>
      <pc:sldChg chg="delSp modSp add mod">
        <pc:chgData name="RAYNER Elizabeth [Rossmoyne Senior High School]" userId="45570fc7-c0a4-4b7f-b0e7-682d9932c05c" providerId="ADAL" clId="{DBC9C14A-556D-1145-A575-C723FCF55B8D}" dt="2022-05-02T12:22:18.738" v="2986" actId="20577"/>
        <pc:sldMkLst>
          <pc:docMk/>
          <pc:sldMk cId="1010868772" sldId="399"/>
        </pc:sldMkLst>
        <pc:spChg chg="mod">
          <ac:chgData name="RAYNER Elizabeth [Rossmoyne Senior High School]" userId="45570fc7-c0a4-4b7f-b0e7-682d9932c05c" providerId="ADAL" clId="{DBC9C14A-556D-1145-A575-C723FCF55B8D}" dt="2022-05-02T11:56:33.941" v="2237" actId="1076"/>
          <ac:spMkLst>
            <pc:docMk/>
            <pc:sldMk cId="1010868772" sldId="399"/>
            <ac:spMk id="9" creationId="{B6BE3FD8-BEEC-E84D-A0E3-773DA0D342EC}"/>
          </ac:spMkLst>
        </pc:spChg>
        <pc:spChg chg="mod">
          <ac:chgData name="RAYNER Elizabeth [Rossmoyne Senior High School]" userId="45570fc7-c0a4-4b7f-b0e7-682d9932c05c" providerId="ADAL" clId="{DBC9C14A-556D-1145-A575-C723FCF55B8D}" dt="2022-05-02T11:56:43.570" v="2240" actId="1076"/>
          <ac:spMkLst>
            <pc:docMk/>
            <pc:sldMk cId="1010868772" sldId="399"/>
            <ac:spMk id="11" creationId="{F0931BB1-4081-0040-924B-0479483B11A2}"/>
          </ac:spMkLst>
        </pc:spChg>
        <pc:spChg chg="mod">
          <ac:chgData name="RAYNER Elizabeth [Rossmoyne Senior High School]" userId="45570fc7-c0a4-4b7f-b0e7-682d9932c05c" providerId="ADAL" clId="{DBC9C14A-556D-1145-A575-C723FCF55B8D}" dt="2022-05-02T11:56:49.762" v="2242" actId="1076"/>
          <ac:spMkLst>
            <pc:docMk/>
            <pc:sldMk cId="1010868772" sldId="399"/>
            <ac:spMk id="12" creationId="{8CD2544A-56D7-CF43-8F62-23A453404BA7}"/>
          </ac:spMkLst>
        </pc:spChg>
        <pc:spChg chg="mod">
          <ac:chgData name="RAYNER Elizabeth [Rossmoyne Senior High School]" userId="45570fc7-c0a4-4b7f-b0e7-682d9932c05c" providerId="ADAL" clId="{DBC9C14A-556D-1145-A575-C723FCF55B8D}" dt="2022-05-02T12:22:18.738" v="2986" actId="20577"/>
          <ac:spMkLst>
            <pc:docMk/>
            <pc:sldMk cId="1010868772" sldId="399"/>
            <ac:spMk id="14" creationId="{D7020A45-A258-7440-8C9A-BBB00074AA64}"/>
          </ac:spMkLst>
        </pc:spChg>
        <pc:spChg chg="del mod">
          <ac:chgData name="RAYNER Elizabeth [Rossmoyne Senior High School]" userId="45570fc7-c0a4-4b7f-b0e7-682d9932c05c" providerId="ADAL" clId="{DBC9C14A-556D-1145-A575-C723FCF55B8D}" dt="2022-05-02T11:55:50.721" v="2225" actId="478"/>
          <ac:spMkLst>
            <pc:docMk/>
            <pc:sldMk cId="1010868772" sldId="399"/>
            <ac:spMk id="81925" creationId="{4553B6CD-2021-5B43-BC32-8E77843FAF4E}"/>
          </ac:spMkLst>
        </pc:spChg>
        <pc:spChg chg="del">
          <ac:chgData name="RAYNER Elizabeth [Rossmoyne Senior High School]" userId="45570fc7-c0a4-4b7f-b0e7-682d9932c05c" providerId="ADAL" clId="{DBC9C14A-556D-1145-A575-C723FCF55B8D}" dt="2022-05-02T11:54:32.736" v="2166" actId="478"/>
          <ac:spMkLst>
            <pc:docMk/>
            <pc:sldMk cId="1010868772" sldId="399"/>
            <ac:spMk id="81931" creationId="{45FD81A1-8DE1-8F4D-AFD1-41BF34FA47A7}"/>
          </ac:spMkLst>
        </pc:spChg>
        <pc:picChg chg="mod">
          <ac:chgData name="RAYNER Elizabeth [Rossmoyne Senior High School]" userId="45570fc7-c0a4-4b7f-b0e7-682d9932c05c" providerId="ADAL" clId="{DBC9C14A-556D-1145-A575-C723FCF55B8D}" dt="2022-05-02T11:56:45.663" v="2241" actId="1076"/>
          <ac:picMkLst>
            <pc:docMk/>
            <pc:sldMk cId="1010868772" sldId="399"/>
            <ac:picMk id="81927" creationId="{32D4B100-224C-1245-ADBF-0E84BAA36B53}"/>
          </ac:picMkLst>
        </pc:picChg>
        <pc:picChg chg="mod">
          <ac:chgData name="RAYNER Elizabeth [Rossmoyne Senior High School]" userId="45570fc7-c0a4-4b7f-b0e7-682d9932c05c" providerId="ADAL" clId="{DBC9C14A-556D-1145-A575-C723FCF55B8D}" dt="2022-05-02T11:56:57.482" v="2246" actId="14100"/>
          <ac:picMkLst>
            <pc:docMk/>
            <pc:sldMk cId="1010868772" sldId="399"/>
            <ac:picMk id="81928" creationId="{DFF000B3-AD33-BE41-8463-8B5D06FAF79F}"/>
          </ac:picMkLst>
        </pc:picChg>
      </pc:sldChg>
      <pc:sldChg chg="addSp delSp modSp add mod">
        <pc:chgData name="RAYNER Elizabeth [Rossmoyne Senior High School]" userId="45570fc7-c0a4-4b7f-b0e7-682d9932c05c" providerId="ADAL" clId="{DBC9C14A-556D-1145-A575-C723FCF55B8D}" dt="2022-05-02T12:24:08.106" v="3037"/>
        <pc:sldMkLst>
          <pc:docMk/>
          <pc:sldMk cId="3392226283" sldId="400"/>
        </pc:sldMkLst>
        <pc:spChg chg="add mod">
          <ac:chgData name="RAYNER Elizabeth [Rossmoyne Senior High School]" userId="45570fc7-c0a4-4b7f-b0e7-682d9932c05c" providerId="ADAL" clId="{DBC9C14A-556D-1145-A575-C723FCF55B8D}" dt="2022-05-02T12:24:08.106" v="3037"/>
          <ac:spMkLst>
            <pc:docMk/>
            <pc:sldMk cId="3392226283" sldId="400"/>
            <ac:spMk id="4" creationId="{3C800A69-58B9-4D4E-8C32-998825C9BE2D}"/>
          </ac:spMkLst>
        </pc:spChg>
        <pc:spChg chg="del mod">
          <ac:chgData name="RAYNER Elizabeth [Rossmoyne Senior High School]" userId="45570fc7-c0a4-4b7f-b0e7-682d9932c05c" providerId="ADAL" clId="{DBC9C14A-556D-1145-A575-C723FCF55B8D}" dt="2022-05-02T12:24:07.401" v="3036" actId="478"/>
          <ac:spMkLst>
            <pc:docMk/>
            <pc:sldMk cId="3392226283" sldId="400"/>
            <ac:spMk id="7" creationId="{1955A144-9F82-0E48-8F12-17FFEEC930E4}"/>
          </ac:spMkLst>
        </pc:spChg>
        <pc:spChg chg="mod">
          <ac:chgData name="RAYNER Elizabeth [Rossmoyne Senior High School]" userId="45570fc7-c0a4-4b7f-b0e7-682d9932c05c" providerId="ADAL" clId="{DBC9C14A-556D-1145-A575-C723FCF55B8D}" dt="2022-05-02T12:01:44.229" v="2295" actId="1076"/>
          <ac:spMkLst>
            <pc:docMk/>
            <pc:sldMk cId="3392226283" sldId="400"/>
            <ac:spMk id="105476" creationId="{A9DCD868-9D33-9A41-94CB-6AE3ED5ABC74}"/>
          </ac:spMkLst>
        </pc:spChg>
      </pc:sldChg>
      <pc:sldChg chg="addSp delSp modSp add mod">
        <pc:chgData name="RAYNER Elizabeth [Rossmoyne Senior High School]" userId="45570fc7-c0a4-4b7f-b0e7-682d9932c05c" providerId="ADAL" clId="{DBC9C14A-556D-1145-A575-C723FCF55B8D}" dt="2022-05-03T05:14:14.301" v="4119" actId="1076"/>
        <pc:sldMkLst>
          <pc:docMk/>
          <pc:sldMk cId="1083242089" sldId="401"/>
        </pc:sldMkLst>
        <pc:spChg chg="add mod">
          <ac:chgData name="RAYNER Elizabeth [Rossmoyne Senior High School]" userId="45570fc7-c0a4-4b7f-b0e7-682d9932c05c" providerId="ADAL" clId="{DBC9C14A-556D-1145-A575-C723FCF55B8D}" dt="2022-05-02T12:24:12.702" v="3039"/>
          <ac:spMkLst>
            <pc:docMk/>
            <pc:sldMk cId="1083242089" sldId="401"/>
            <ac:spMk id="4" creationId="{CDD1D64F-2B9D-D34B-8960-B6B49D6943B5}"/>
          </ac:spMkLst>
        </pc:spChg>
        <pc:spChg chg="del">
          <ac:chgData name="RAYNER Elizabeth [Rossmoyne Senior High School]" userId="45570fc7-c0a4-4b7f-b0e7-682d9932c05c" providerId="ADAL" clId="{DBC9C14A-556D-1145-A575-C723FCF55B8D}" dt="2022-05-02T12:24:11.985" v="3038" actId="478"/>
          <ac:spMkLst>
            <pc:docMk/>
            <pc:sldMk cId="1083242089" sldId="401"/>
            <ac:spMk id="7" creationId="{1955A144-9F82-0E48-8F12-17FFEEC930E4}"/>
          </ac:spMkLst>
        </pc:spChg>
        <pc:spChg chg="mod">
          <ac:chgData name="RAYNER Elizabeth [Rossmoyne Senior High School]" userId="45570fc7-c0a4-4b7f-b0e7-682d9932c05c" providerId="ADAL" clId="{DBC9C14A-556D-1145-A575-C723FCF55B8D}" dt="2022-05-03T05:14:14.301" v="4119" actId="1076"/>
          <ac:spMkLst>
            <pc:docMk/>
            <pc:sldMk cId="1083242089" sldId="401"/>
            <ac:spMk id="105476" creationId="{A9DCD868-9D33-9A41-94CB-6AE3ED5ABC74}"/>
          </ac:spMkLst>
        </pc:spChg>
      </pc:sldChg>
      <pc:sldChg chg="addSp delSp modSp add mod">
        <pc:chgData name="RAYNER Elizabeth [Rossmoyne Senior High School]" userId="45570fc7-c0a4-4b7f-b0e7-682d9932c05c" providerId="ADAL" clId="{DBC9C14A-556D-1145-A575-C723FCF55B8D}" dt="2022-05-03T05:14:23.130" v="4120" actId="1076"/>
        <pc:sldMkLst>
          <pc:docMk/>
          <pc:sldMk cId="1470259262" sldId="402"/>
        </pc:sldMkLst>
        <pc:spChg chg="del">
          <ac:chgData name="RAYNER Elizabeth [Rossmoyne Senior High School]" userId="45570fc7-c0a4-4b7f-b0e7-682d9932c05c" providerId="ADAL" clId="{DBC9C14A-556D-1145-A575-C723FCF55B8D}" dt="2022-05-02T12:05:26.578" v="2407" actId="478"/>
          <ac:spMkLst>
            <pc:docMk/>
            <pc:sldMk cId="1470259262" sldId="402"/>
            <ac:spMk id="9" creationId="{ED407185-20F5-9447-9A3E-48AB0D946BB1}"/>
          </ac:spMkLst>
        </pc:spChg>
        <pc:spChg chg="del">
          <ac:chgData name="RAYNER Elizabeth [Rossmoyne Senior High School]" userId="45570fc7-c0a4-4b7f-b0e7-682d9932c05c" providerId="ADAL" clId="{DBC9C14A-556D-1145-A575-C723FCF55B8D}" dt="2022-05-02T12:24:23.653" v="3042" actId="478"/>
          <ac:spMkLst>
            <pc:docMk/>
            <pc:sldMk cId="1470259262" sldId="402"/>
            <ac:spMk id="11" creationId="{9AA74D6E-66F1-674D-AF9D-06D267A06130}"/>
          </ac:spMkLst>
        </pc:spChg>
        <pc:spChg chg="add mod">
          <ac:chgData name="RAYNER Elizabeth [Rossmoyne Senior High School]" userId="45570fc7-c0a4-4b7f-b0e7-682d9932c05c" providerId="ADAL" clId="{DBC9C14A-556D-1145-A575-C723FCF55B8D}" dt="2022-05-03T05:14:23.130" v="4120" actId="1076"/>
          <ac:spMkLst>
            <pc:docMk/>
            <pc:sldMk cId="1470259262" sldId="402"/>
            <ac:spMk id="12" creationId="{9460DE4A-DAC7-EE4F-8786-6C91AFB2C8C0}"/>
          </ac:spMkLst>
        </pc:spChg>
        <pc:spChg chg="add mod">
          <ac:chgData name="RAYNER Elizabeth [Rossmoyne Senior High School]" userId="45570fc7-c0a4-4b7f-b0e7-682d9932c05c" providerId="ADAL" clId="{DBC9C14A-556D-1145-A575-C723FCF55B8D}" dt="2022-05-02T12:24:24.406" v="3043"/>
          <ac:spMkLst>
            <pc:docMk/>
            <pc:sldMk cId="1470259262" sldId="402"/>
            <ac:spMk id="13" creationId="{9D0C1830-AE89-BE4D-91DB-C32D8466C60E}"/>
          </ac:spMkLst>
        </pc:spChg>
        <pc:spChg chg="del">
          <ac:chgData name="RAYNER Elizabeth [Rossmoyne Senior High School]" userId="45570fc7-c0a4-4b7f-b0e7-682d9932c05c" providerId="ADAL" clId="{DBC9C14A-556D-1145-A575-C723FCF55B8D}" dt="2022-05-02T12:05:33.348" v="2411" actId="478"/>
          <ac:spMkLst>
            <pc:docMk/>
            <pc:sldMk cId="1470259262" sldId="402"/>
            <ac:spMk id="107523" creationId="{E122A6D5-0609-EA40-9E01-D516560C7486}"/>
          </ac:spMkLst>
        </pc:spChg>
        <pc:spChg chg="del">
          <ac:chgData name="RAYNER Elizabeth [Rossmoyne Senior High School]" userId="45570fc7-c0a4-4b7f-b0e7-682d9932c05c" providerId="ADAL" clId="{DBC9C14A-556D-1145-A575-C723FCF55B8D}" dt="2022-05-02T12:05:23.724" v="2406" actId="478"/>
          <ac:spMkLst>
            <pc:docMk/>
            <pc:sldMk cId="1470259262" sldId="402"/>
            <ac:spMk id="107551" creationId="{2992734B-FAA2-F84B-BE14-28ABBE8EFB73}"/>
          </ac:spMkLst>
        </pc:spChg>
        <pc:spChg chg="del mod">
          <ac:chgData name="RAYNER Elizabeth [Rossmoyne Senior High School]" userId="45570fc7-c0a4-4b7f-b0e7-682d9932c05c" providerId="ADAL" clId="{DBC9C14A-556D-1145-A575-C723FCF55B8D}" dt="2022-05-02T12:05:31.185" v="2410" actId="478"/>
          <ac:spMkLst>
            <pc:docMk/>
            <pc:sldMk cId="1470259262" sldId="402"/>
            <ac:spMk id="107552" creationId="{7735C28B-ADA8-E741-A040-76EDC6078C18}"/>
          </ac:spMkLst>
        </pc:spChg>
        <pc:graphicFrameChg chg="mod modGraphic">
          <ac:chgData name="RAYNER Elizabeth [Rossmoyne Senior High School]" userId="45570fc7-c0a4-4b7f-b0e7-682d9932c05c" providerId="ADAL" clId="{DBC9C14A-556D-1145-A575-C723FCF55B8D}" dt="2022-05-02T12:06:28.966" v="2425" actId="1076"/>
          <ac:graphicFrameMkLst>
            <pc:docMk/>
            <pc:sldMk cId="1470259262" sldId="402"/>
            <ac:graphicFrameMk id="10" creationId="{63DC525B-DC14-9646-81C7-0A2F234CE2CC}"/>
          </ac:graphicFrameMkLst>
        </pc:graphicFrameChg>
      </pc:sldChg>
      <pc:sldChg chg="addSp delSp modSp add mod">
        <pc:chgData name="RAYNER Elizabeth [Rossmoyne Senior High School]" userId="45570fc7-c0a4-4b7f-b0e7-682d9932c05c" providerId="ADAL" clId="{DBC9C14A-556D-1145-A575-C723FCF55B8D}" dt="2022-05-03T07:08:52.882" v="5566" actId="1076"/>
        <pc:sldMkLst>
          <pc:docMk/>
          <pc:sldMk cId="579299919" sldId="403"/>
        </pc:sldMkLst>
        <pc:spChg chg="mod">
          <ac:chgData name="RAYNER Elizabeth [Rossmoyne Senior High School]" userId="45570fc7-c0a4-4b7f-b0e7-682d9932c05c" providerId="ADAL" clId="{DBC9C14A-556D-1145-A575-C723FCF55B8D}" dt="2022-05-03T07:07:26.427" v="5562" actId="20577"/>
          <ac:spMkLst>
            <pc:docMk/>
            <pc:sldMk cId="579299919" sldId="403"/>
            <ac:spMk id="8" creationId="{15088B8D-0BCD-6540-945B-AF9B6C590930}"/>
          </ac:spMkLst>
        </pc:spChg>
        <pc:picChg chg="add mod">
          <ac:chgData name="RAYNER Elizabeth [Rossmoyne Senior High School]" userId="45570fc7-c0a4-4b7f-b0e7-682d9932c05c" providerId="ADAL" clId="{DBC9C14A-556D-1145-A575-C723FCF55B8D}" dt="2022-05-03T07:08:52.882" v="5566" actId="1076"/>
          <ac:picMkLst>
            <pc:docMk/>
            <pc:sldMk cId="579299919" sldId="403"/>
            <ac:picMk id="2050" creationId="{7941177C-6AD7-D949-8888-7B5455A5F99E}"/>
          </ac:picMkLst>
        </pc:picChg>
        <pc:picChg chg="del">
          <ac:chgData name="RAYNER Elizabeth [Rossmoyne Senior High School]" userId="45570fc7-c0a4-4b7f-b0e7-682d9932c05c" providerId="ADAL" clId="{DBC9C14A-556D-1145-A575-C723FCF55B8D}" dt="2022-05-03T07:08:47.992" v="5563" actId="478"/>
          <ac:picMkLst>
            <pc:docMk/>
            <pc:sldMk cId="579299919" sldId="403"/>
            <ac:picMk id="114692" creationId="{C4892F30-D6A7-0F4C-AD3C-965460BEB685}"/>
          </ac:picMkLst>
        </pc:picChg>
      </pc:sldChg>
      <pc:sldChg chg="addSp delSp new mod">
        <pc:chgData name="RAYNER Elizabeth [Rossmoyne Senior High School]" userId="45570fc7-c0a4-4b7f-b0e7-682d9932c05c" providerId="ADAL" clId="{DBC9C14A-556D-1145-A575-C723FCF55B8D}" dt="2022-05-02T12:18:14.342" v="2887" actId="478"/>
        <pc:sldMkLst>
          <pc:docMk/>
          <pc:sldMk cId="2585624097" sldId="404"/>
        </pc:sldMkLst>
        <pc:spChg chg="del">
          <ac:chgData name="RAYNER Elizabeth [Rossmoyne Senior High School]" userId="45570fc7-c0a4-4b7f-b0e7-682d9932c05c" providerId="ADAL" clId="{DBC9C14A-556D-1145-A575-C723FCF55B8D}" dt="2022-05-02T12:18:14.342" v="2887" actId="478"/>
          <ac:spMkLst>
            <pc:docMk/>
            <pc:sldMk cId="2585624097" sldId="404"/>
            <ac:spMk id="2" creationId="{90993553-5B1C-3B4C-98EC-EA34F2C443A2}"/>
          </ac:spMkLst>
        </pc:spChg>
        <pc:spChg chg="del">
          <ac:chgData name="RAYNER Elizabeth [Rossmoyne Senior High School]" userId="45570fc7-c0a4-4b7f-b0e7-682d9932c05c" providerId="ADAL" clId="{DBC9C14A-556D-1145-A575-C723FCF55B8D}" dt="2022-05-02T12:18:12.536" v="2886" actId="478"/>
          <ac:spMkLst>
            <pc:docMk/>
            <pc:sldMk cId="2585624097" sldId="404"/>
            <ac:spMk id="3" creationId="{A82A0481-3CD4-CE46-BA92-AA689EEAE7D7}"/>
          </ac:spMkLst>
        </pc:spChg>
        <pc:picChg chg="add">
          <ac:chgData name="RAYNER Elizabeth [Rossmoyne Senior High School]" userId="45570fc7-c0a4-4b7f-b0e7-682d9932c05c" providerId="ADAL" clId="{DBC9C14A-556D-1145-A575-C723FCF55B8D}" dt="2022-05-02T12:15:19.511" v="2832"/>
          <ac:picMkLst>
            <pc:docMk/>
            <pc:sldMk cId="2585624097" sldId="404"/>
            <ac:picMk id="1026" creationId="{20268F7F-CC90-7C4E-B634-D313C90DCA95}"/>
          </ac:picMkLst>
        </pc:picChg>
      </pc:sldChg>
      <pc:sldChg chg="addSp delSp modSp new mod">
        <pc:chgData name="RAYNER Elizabeth [Rossmoyne Senior High School]" userId="45570fc7-c0a4-4b7f-b0e7-682d9932c05c" providerId="ADAL" clId="{DBC9C14A-556D-1145-A575-C723FCF55B8D}" dt="2022-05-03T05:08:57.210" v="3505" actId="1076"/>
        <pc:sldMkLst>
          <pc:docMk/>
          <pc:sldMk cId="3626807334" sldId="405"/>
        </pc:sldMkLst>
        <pc:spChg chg="mod">
          <ac:chgData name="RAYNER Elizabeth [Rossmoyne Senior High School]" userId="45570fc7-c0a4-4b7f-b0e7-682d9932c05c" providerId="ADAL" clId="{DBC9C14A-556D-1145-A575-C723FCF55B8D}" dt="2022-05-03T05:07:19.138" v="3489" actId="20577"/>
          <ac:spMkLst>
            <pc:docMk/>
            <pc:sldMk cId="3626807334" sldId="405"/>
            <ac:spMk id="2" creationId="{974AFDA8-B3C4-CA47-8168-AB1CB7647699}"/>
          </ac:spMkLst>
        </pc:spChg>
        <pc:spChg chg="del">
          <ac:chgData name="RAYNER Elizabeth [Rossmoyne Senior High School]" userId="45570fc7-c0a4-4b7f-b0e7-682d9932c05c" providerId="ADAL" clId="{DBC9C14A-556D-1145-A575-C723FCF55B8D}" dt="2022-05-03T05:08:31.824" v="3495"/>
          <ac:spMkLst>
            <pc:docMk/>
            <pc:sldMk cId="3626807334" sldId="405"/>
            <ac:spMk id="3" creationId="{D9FECA14-83B4-024C-92B5-85F975218F1C}"/>
          </ac:spMkLst>
        </pc:spChg>
        <pc:picChg chg="add mod">
          <ac:chgData name="RAYNER Elizabeth [Rossmoyne Senior High School]" userId="45570fc7-c0a4-4b7f-b0e7-682d9932c05c" providerId="ADAL" clId="{DBC9C14A-556D-1145-A575-C723FCF55B8D}" dt="2022-05-03T05:08:44.766" v="3500" actId="1076"/>
          <ac:picMkLst>
            <pc:docMk/>
            <pc:sldMk cId="3626807334" sldId="405"/>
            <ac:picMk id="4" creationId="{C08B4ACF-8A54-5645-A23F-1DEC2C710CB3}"/>
          </ac:picMkLst>
        </pc:picChg>
        <pc:picChg chg="add mod">
          <ac:chgData name="RAYNER Elizabeth [Rossmoyne Senior High School]" userId="45570fc7-c0a4-4b7f-b0e7-682d9932c05c" providerId="ADAL" clId="{DBC9C14A-556D-1145-A575-C723FCF55B8D}" dt="2022-05-03T05:08:49.101" v="3502" actId="1076"/>
          <ac:picMkLst>
            <pc:docMk/>
            <pc:sldMk cId="3626807334" sldId="405"/>
            <ac:picMk id="5" creationId="{C8528EFE-C561-6E4C-85F4-BEE61B28B717}"/>
          </ac:picMkLst>
        </pc:picChg>
        <pc:picChg chg="add mod">
          <ac:chgData name="RAYNER Elizabeth [Rossmoyne Senior High School]" userId="45570fc7-c0a4-4b7f-b0e7-682d9932c05c" providerId="ADAL" clId="{DBC9C14A-556D-1145-A575-C723FCF55B8D}" dt="2022-05-03T05:08:57.210" v="3505" actId="1076"/>
          <ac:picMkLst>
            <pc:docMk/>
            <pc:sldMk cId="3626807334" sldId="405"/>
            <ac:picMk id="6" creationId="{E7B4FFC1-6A21-F647-8AF3-4C38A38F2321}"/>
          </ac:picMkLst>
        </pc:picChg>
      </pc:sldChg>
      <pc:sldChg chg="addSp modSp new mod">
        <pc:chgData name="RAYNER Elizabeth [Rossmoyne Senior High School]" userId="45570fc7-c0a4-4b7f-b0e7-682d9932c05c" providerId="ADAL" clId="{DBC9C14A-556D-1145-A575-C723FCF55B8D}" dt="2022-05-03T05:21:26.519" v="4334" actId="1076"/>
        <pc:sldMkLst>
          <pc:docMk/>
          <pc:sldMk cId="2116717447" sldId="406"/>
        </pc:sldMkLst>
        <pc:picChg chg="add mod">
          <ac:chgData name="RAYNER Elizabeth [Rossmoyne Senior High School]" userId="45570fc7-c0a4-4b7f-b0e7-682d9932c05c" providerId="ADAL" clId="{DBC9C14A-556D-1145-A575-C723FCF55B8D}" dt="2022-05-03T05:21:26.519" v="4334" actId="1076"/>
          <ac:picMkLst>
            <pc:docMk/>
            <pc:sldMk cId="2116717447" sldId="406"/>
            <ac:picMk id="4" creationId="{9796EC37-6B97-FE4C-8EE2-E446D65B0B2F}"/>
          </ac:picMkLst>
        </pc:picChg>
      </pc:sldChg>
      <pc:sldChg chg="addSp modSp new mod">
        <pc:chgData name="RAYNER Elizabeth [Rossmoyne Senior High School]" userId="45570fc7-c0a4-4b7f-b0e7-682d9932c05c" providerId="ADAL" clId="{DBC9C14A-556D-1145-A575-C723FCF55B8D}" dt="2022-05-03T05:21:31.678" v="4336" actId="1076"/>
        <pc:sldMkLst>
          <pc:docMk/>
          <pc:sldMk cId="4160198914" sldId="407"/>
        </pc:sldMkLst>
        <pc:picChg chg="add mod">
          <ac:chgData name="RAYNER Elizabeth [Rossmoyne Senior High School]" userId="45570fc7-c0a4-4b7f-b0e7-682d9932c05c" providerId="ADAL" clId="{DBC9C14A-556D-1145-A575-C723FCF55B8D}" dt="2022-05-03T05:21:31.678" v="4336" actId="1076"/>
          <ac:picMkLst>
            <pc:docMk/>
            <pc:sldMk cId="4160198914" sldId="407"/>
            <ac:picMk id="4" creationId="{92F4C870-736D-E141-B845-109C65061FDC}"/>
          </ac:picMkLst>
        </pc:picChg>
      </pc:sldChg>
      <pc:sldChg chg="modSp add mod">
        <pc:chgData name="RAYNER Elizabeth [Rossmoyne Senior High School]" userId="45570fc7-c0a4-4b7f-b0e7-682d9932c05c" providerId="ADAL" clId="{DBC9C14A-556D-1145-A575-C723FCF55B8D}" dt="2022-05-03T07:00:21.800" v="5453" actId="20577"/>
        <pc:sldMkLst>
          <pc:docMk/>
          <pc:sldMk cId="4151328742" sldId="408"/>
        </pc:sldMkLst>
        <pc:spChg chg="mod">
          <ac:chgData name="RAYNER Elizabeth [Rossmoyne Senior High School]" userId="45570fc7-c0a4-4b7f-b0e7-682d9932c05c" providerId="ADAL" clId="{DBC9C14A-556D-1145-A575-C723FCF55B8D}" dt="2022-05-03T07:00:21.800" v="5453" actId="20577"/>
          <ac:spMkLst>
            <pc:docMk/>
            <pc:sldMk cId="4151328742" sldId="408"/>
            <ac:spMk id="3" creationId="{1E6001F2-DAF5-D844-8B35-77BBD4744E47}"/>
          </ac:spMkLst>
        </pc:spChg>
        <pc:spChg chg="mod">
          <ac:chgData name="RAYNER Elizabeth [Rossmoyne Senior High School]" userId="45570fc7-c0a4-4b7f-b0e7-682d9932c05c" providerId="ADAL" clId="{DBC9C14A-556D-1145-A575-C723FCF55B8D}" dt="2022-05-03T05:30:57.157" v="5311" actId="20577"/>
          <ac:spMkLst>
            <pc:docMk/>
            <pc:sldMk cId="4151328742" sldId="408"/>
            <ac:spMk id="102404" creationId="{5484653A-C10C-E64F-8657-81E03F355AEE}"/>
          </ac:spMkLst>
        </pc:spChg>
      </pc:sldChg>
      <pc:sldChg chg="addSp delSp modSp new del mod">
        <pc:chgData name="RAYNER Elizabeth [Rossmoyne Senior High School]" userId="45570fc7-c0a4-4b7f-b0e7-682d9932c05c" providerId="ADAL" clId="{DBC9C14A-556D-1145-A575-C723FCF55B8D}" dt="2022-05-03T07:28:12.232" v="5573" actId="2696"/>
        <pc:sldMkLst>
          <pc:docMk/>
          <pc:sldMk cId="3011046118" sldId="409"/>
        </pc:sldMkLst>
        <pc:picChg chg="add del mod modCrop">
          <ac:chgData name="RAYNER Elizabeth [Rossmoyne Senior High School]" userId="45570fc7-c0a4-4b7f-b0e7-682d9932c05c" providerId="ADAL" clId="{DBC9C14A-556D-1145-A575-C723FCF55B8D}" dt="2022-05-03T06:39:24.156" v="5373" actId="478"/>
          <ac:picMkLst>
            <pc:docMk/>
            <pc:sldMk cId="3011046118" sldId="409"/>
            <ac:picMk id="4" creationId="{5D577914-D7A9-854F-B851-45E405F1A4EF}"/>
          </ac:picMkLst>
        </pc:picChg>
      </pc:sldChg>
      <pc:sldChg chg="addSp modSp new mod">
        <pc:chgData name="RAYNER Elizabeth [Rossmoyne Senior High School]" userId="45570fc7-c0a4-4b7f-b0e7-682d9932c05c" providerId="ADAL" clId="{DBC9C14A-556D-1145-A575-C723FCF55B8D}" dt="2022-05-03T06:49:17.308" v="5387" actId="1076"/>
        <pc:sldMkLst>
          <pc:docMk/>
          <pc:sldMk cId="1565211630" sldId="410"/>
        </pc:sldMkLst>
        <pc:picChg chg="add mod modCrop">
          <ac:chgData name="RAYNER Elizabeth [Rossmoyne Senior High School]" userId="45570fc7-c0a4-4b7f-b0e7-682d9932c05c" providerId="ADAL" clId="{DBC9C14A-556D-1145-A575-C723FCF55B8D}" dt="2022-05-03T06:49:17.308" v="5387" actId="1076"/>
          <ac:picMkLst>
            <pc:docMk/>
            <pc:sldMk cId="1565211630" sldId="410"/>
            <ac:picMk id="4" creationId="{9B5C28F9-1909-8045-AEF9-D3C9EF3EFE31}"/>
          </ac:picMkLst>
        </pc:picChg>
      </pc:sldChg>
      <pc:sldChg chg="addSp modSp new mod">
        <pc:chgData name="RAYNER Elizabeth [Rossmoyne Senior High School]" userId="45570fc7-c0a4-4b7f-b0e7-682d9932c05c" providerId="ADAL" clId="{DBC9C14A-556D-1145-A575-C723FCF55B8D}" dt="2022-05-03T06:49:42.669" v="5391" actId="14100"/>
        <pc:sldMkLst>
          <pc:docMk/>
          <pc:sldMk cId="464068135" sldId="411"/>
        </pc:sldMkLst>
        <pc:picChg chg="add mod">
          <ac:chgData name="RAYNER Elizabeth [Rossmoyne Senior High School]" userId="45570fc7-c0a4-4b7f-b0e7-682d9932c05c" providerId="ADAL" clId="{DBC9C14A-556D-1145-A575-C723FCF55B8D}" dt="2022-05-03T06:49:42.669" v="5391" actId="14100"/>
          <ac:picMkLst>
            <pc:docMk/>
            <pc:sldMk cId="464068135" sldId="411"/>
            <ac:picMk id="4" creationId="{15E2F96B-0359-0848-A7D9-A67C1C794F21}"/>
          </ac:picMkLst>
        </pc:picChg>
      </pc:sldChg>
      <pc:sldChg chg="modSp add mod">
        <pc:chgData name="RAYNER Elizabeth [Rossmoyne Senior High School]" userId="45570fc7-c0a4-4b7f-b0e7-682d9932c05c" providerId="ADAL" clId="{DBC9C14A-556D-1145-A575-C723FCF55B8D}" dt="2022-05-03T07:01:46.405" v="5508" actId="207"/>
        <pc:sldMkLst>
          <pc:docMk/>
          <pc:sldMk cId="447204694" sldId="412"/>
        </pc:sldMkLst>
        <pc:spChg chg="mod">
          <ac:chgData name="RAYNER Elizabeth [Rossmoyne Senior High School]" userId="45570fc7-c0a4-4b7f-b0e7-682d9932c05c" providerId="ADAL" clId="{DBC9C14A-556D-1145-A575-C723FCF55B8D}" dt="2022-05-03T07:01:43.988" v="5507" actId="1036"/>
          <ac:spMkLst>
            <pc:docMk/>
            <pc:sldMk cId="447204694" sldId="412"/>
            <ac:spMk id="7" creationId="{807E81FE-3CAC-7147-8403-8E8AA5848C3A}"/>
          </ac:spMkLst>
        </pc:spChg>
        <pc:spChg chg="mod">
          <ac:chgData name="RAYNER Elizabeth [Rossmoyne Senior High School]" userId="45570fc7-c0a4-4b7f-b0e7-682d9932c05c" providerId="ADAL" clId="{DBC9C14A-556D-1145-A575-C723FCF55B8D}" dt="2022-05-03T07:01:46.405" v="5508" actId="207"/>
          <ac:spMkLst>
            <pc:docMk/>
            <pc:sldMk cId="447204694" sldId="412"/>
            <ac:spMk id="10243" creationId="{3F7FB1CE-7A84-1A45-99CD-4418782D7C87}"/>
          </ac:spMkLst>
        </pc:spChg>
        <pc:grpChg chg="mod">
          <ac:chgData name="RAYNER Elizabeth [Rossmoyne Senior High School]" userId="45570fc7-c0a4-4b7f-b0e7-682d9932c05c" providerId="ADAL" clId="{DBC9C14A-556D-1145-A575-C723FCF55B8D}" dt="2022-05-03T07:01:36.465" v="5498" actId="14100"/>
          <ac:grpSpMkLst>
            <pc:docMk/>
            <pc:sldMk cId="447204694" sldId="412"/>
            <ac:grpSpMk id="10242" creationId="{2A2227DF-9E57-CB45-AF89-0B26F4741F0E}"/>
          </ac:grpSpMkLst>
        </pc:grpChg>
      </pc:sldChg>
      <pc:sldChg chg="addSp delSp modSp add">
        <pc:chgData name="RAYNER Elizabeth [Rossmoyne Senior High School]" userId="45570fc7-c0a4-4b7f-b0e7-682d9932c05c" providerId="ADAL" clId="{DBC9C14A-556D-1145-A575-C723FCF55B8D}" dt="2022-05-03T07:09:46.121" v="5572" actId="1076"/>
        <pc:sldMkLst>
          <pc:docMk/>
          <pc:sldMk cId="801642436" sldId="413"/>
        </pc:sldMkLst>
        <pc:picChg chg="del">
          <ac:chgData name="RAYNER Elizabeth [Rossmoyne Senior High School]" userId="45570fc7-c0a4-4b7f-b0e7-682d9932c05c" providerId="ADAL" clId="{DBC9C14A-556D-1145-A575-C723FCF55B8D}" dt="2022-05-03T07:09:00.027" v="5568" actId="478"/>
          <ac:picMkLst>
            <pc:docMk/>
            <pc:sldMk cId="801642436" sldId="413"/>
            <ac:picMk id="2050" creationId="{7941177C-6AD7-D949-8888-7B5455A5F99E}"/>
          </ac:picMkLst>
        </pc:picChg>
        <pc:picChg chg="add mod">
          <ac:chgData name="RAYNER Elizabeth [Rossmoyne Senior High School]" userId="45570fc7-c0a4-4b7f-b0e7-682d9932c05c" providerId="ADAL" clId="{DBC9C14A-556D-1145-A575-C723FCF55B8D}" dt="2022-05-03T07:09:46.121" v="5572" actId="1076"/>
          <ac:picMkLst>
            <pc:docMk/>
            <pc:sldMk cId="801642436" sldId="413"/>
            <ac:picMk id="3074" creationId="{CE94D7A6-C7EA-3641-A2CE-288C5AEC5F05}"/>
          </ac:picMkLst>
        </pc:picChg>
      </pc:sldChg>
      <pc:sldChg chg="addSp delSp modSp add mod">
        <pc:chgData name="RAYNER Elizabeth [Rossmoyne Senior High School]" userId="45570fc7-c0a4-4b7f-b0e7-682d9932c05c" providerId="ADAL" clId="{DBC9C14A-556D-1145-A575-C723FCF55B8D}" dt="2022-05-03T09:31:50.124" v="5987" actId="1076"/>
        <pc:sldMkLst>
          <pc:docMk/>
          <pc:sldMk cId="4276825732" sldId="414"/>
        </pc:sldMkLst>
        <pc:spChg chg="mod">
          <ac:chgData name="RAYNER Elizabeth [Rossmoyne Senior High School]" userId="45570fc7-c0a4-4b7f-b0e7-682d9932c05c" providerId="ADAL" clId="{DBC9C14A-556D-1145-A575-C723FCF55B8D}" dt="2022-05-03T09:30:38.891" v="5854" actId="20577"/>
          <ac:spMkLst>
            <pc:docMk/>
            <pc:sldMk cId="4276825732" sldId="414"/>
            <ac:spMk id="7" creationId="{89517CE9-CBDB-5445-8B72-997AA3697F5A}"/>
          </ac:spMkLst>
        </pc:spChg>
        <pc:picChg chg="add del mod">
          <ac:chgData name="RAYNER Elizabeth [Rossmoyne Senior High School]" userId="45570fc7-c0a4-4b7f-b0e7-682d9932c05c" providerId="ADAL" clId="{DBC9C14A-556D-1145-A575-C723FCF55B8D}" dt="2022-05-03T09:31:39.267" v="5983" actId="478"/>
          <ac:picMkLst>
            <pc:docMk/>
            <pc:sldMk cId="4276825732" sldId="414"/>
            <ac:picMk id="4" creationId="{B10757E4-96FB-D74D-A5AD-11022CB1543A}"/>
          </ac:picMkLst>
        </pc:picChg>
        <pc:picChg chg="add mod">
          <ac:chgData name="RAYNER Elizabeth [Rossmoyne Senior High School]" userId="45570fc7-c0a4-4b7f-b0e7-682d9932c05c" providerId="ADAL" clId="{DBC9C14A-556D-1145-A575-C723FCF55B8D}" dt="2022-05-03T09:31:50.124" v="5987" actId="1076"/>
          <ac:picMkLst>
            <pc:docMk/>
            <pc:sldMk cId="4276825732" sldId="414"/>
            <ac:picMk id="5" creationId="{EE75AC0A-F861-9E41-88A5-1D1EA25E054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08DB8F-79E8-7B49-B351-4402082CC2B9}" type="datetimeFigureOut">
              <a:rPr lang="en-US" smtClean="0"/>
              <a:t>5/5/2022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598A24-BCF5-B446-8B5C-A011DEBBED8F}" type="slidenum">
              <a:rPr lang="en-US" smtClean="0"/>
              <a:t>‹#›</a:t>
            </a:fld>
            <a:endParaRPr lang="en-US"/>
          </a:p>
        </p:txBody>
      </p:sp>
    </p:spTree>
    <p:extLst>
      <p:ext uri="{BB962C8B-B14F-4D97-AF65-F5344CB8AC3E}">
        <p14:creationId xmlns:p14="http://schemas.microsoft.com/office/powerpoint/2010/main" val="2521138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088EB9AE-03C4-904B-853D-BACE700972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CA8AE5C7-2962-424D-AC2D-597FDFF1BD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220" name="Slide Number Placeholder 3">
            <a:extLst>
              <a:ext uri="{FF2B5EF4-FFF2-40B4-BE49-F238E27FC236}">
                <a16:creationId xmlns:a16="http://schemas.microsoft.com/office/drawing/2014/main" id="{1D3B0EDC-B764-8849-B8A4-E462542128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57C7081-B614-9A40-9F38-EAF079851A8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894356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F38DFD06-165E-BD44-877E-CA5732F3AB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BC63DE29-B1D4-E943-AD28-D64A38FA7F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11268" name="Slide Number Placeholder 3">
            <a:extLst>
              <a:ext uri="{FF2B5EF4-FFF2-40B4-BE49-F238E27FC236}">
                <a16:creationId xmlns:a16="http://schemas.microsoft.com/office/drawing/2014/main" id="{1CADC32A-ECAA-8244-8301-75A9E4FCF2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fontAlgn="base">
              <a:spcBef>
                <a:spcPct val="0"/>
              </a:spcBef>
              <a:spcAft>
                <a:spcPct val="0"/>
              </a:spcAft>
              <a:defRPr>
                <a:solidFill>
                  <a:schemeClr val="tx1"/>
                </a:solidFill>
                <a:latin typeface="Gill Sans MT" panose="020B0502020104020203" pitchFamily="34" charset="77"/>
              </a:defRPr>
            </a:lvl6pPr>
            <a:lvl7pPr marL="2971800" indent="-228600" fontAlgn="base">
              <a:spcBef>
                <a:spcPct val="0"/>
              </a:spcBef>
              <a:spcAft>
                <a:spcPct val="0"/>
              </a:spcAft>
              <a:defRPr>
                <a:solidFill>
                  <a:schemeClr val="tx1"/>
                </a:solidFill>
                <a:latin typeface="Gill Sans MT" panose="020B0502020104020203" pitchFamily="34" charset="77"/>
              </a:defRPr>
            </a:lvl7pPr>
            <a:lvl8pPr marL="3429000" indent="-228600" fontAlgn="base">
              <a:spcBef>
                <a:spcPct val="0"/>
              </a:spcBef>
              <a:spcAft>
                <a:spcPct val="0"/>
              </a:spcAft>
              <a:defRPr>
                <a:solidFill>
                  <a:schemeClr val="tx1"/>
                </a:solidFill>
                <a:latin typeface="Gill Sans MT" panose="020B0502020104020203" pitchFamily="34" charset="77"/>
              </a:defRPr>
            </a:lvl8pPr>
            <a:lvl9pPr marL="3886200" indent="-228600" fontAlgn="base">
              <a:spcBef>
                <a:spcPct val="0"/>
              </a:spcBef>
              <a:spcAft>
                <a:spcPct val="0"/>
              </a:spcAft>
              <a:defRPr>
                <a:solidFill>
                  <a:schemeClr val="tx1"/>
                </a:solidFill>
                <a:latin typeface="Gill Sans MT" panose="020B0502020104020203" pitchFamily="34" charset="77"/>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36D7AB-F2F3-F040-8EC0-896B00DDC91D}"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704446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12658DFC-082E-8049-BC50-CBBB65C474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B704738E-76BA-0E44-B8E7-0515D0B87E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3188" name="Slide Number Placeholder 3">
            <a:extLst>
              <a:ext uri="{FF2B5EF4-FFF2-40B4-BE49-F238E27FC236}">
                <a16:creationId xmlns:a16="http://schemas.microsoft.com/office/drawing/2014/main" id="{16F94026-451D-5E44-97C3-14C1F054FF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D9B0B6E-102D-CE4E-8FBE-AC317906B24F}"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432527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76A036D8-B4B0-5C41-B6A0-04476298C7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16C355B7-E15B-4142-986F-F4B633E8EF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1380" name="Slide Number Placeholder 3">
            <a:extLst>
              <a:ext uri="{FF2B5EF4-FFF2-40B4-BE49-F238E27FC236}">
                <a16:creationId xmlns:a16="http://schemas.microsoft.com/office/drawing/2014/main" id="{668B29D4-72EC-F742-B17D-435FC94F3D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B6B5CAB-8294-FE4B-B583-D2FC8332E04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120626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21DA8792-C8E5-D740-90E0-B047A24293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519E5DBE-6737-3743-9788-80988B6B58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3428" name="Slide Number Placeholder 3">
            <a:extLst>
              <a:ext uri="{FF2B5EF4-FFF2-40B4-BE49-F238E27FC236}">
                <a16:creationId xmlns:a16="http://schemas.microsoft.com/office/drawing/2014/main" id="{56C7E6FB-3E09-1240-8AF2-873A9B857DD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F0972F9-98FB-854B-BFD8-B361141BEBEF}"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507339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21DA8792-C8E5-D740-90E0-B047A24293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519E5DBE-6737-3743-9788-80988B6B58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3428" name="Slide Number Placeholder 3">
            <a:extLst>
              <a:ext uri="{FF2B5EF4-FFF2-40B4-BE49-F238E27FC236}">
                <a16:creationId xmlns:a16="http://schemas.microsoft.com/office/drawing/2014/main" id="{56C7E6FB-3E09-1240-8AF2-873A9B857DD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F0972F9-98FB-854B-BFD8-B361141BEBEF}"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647854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F38DFD06-165E-BD44-877E-CA5732F3AB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BC63DE29-B1D4-E943-AD28-D64A38FA7F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11268" name="Slide Number Placeholder 3">
            <a:extLst>
              <a:ext uri="{FF2B5EF4-FFF2-40B4-BE49-F238E27FC236}">
                <a16:creationId xmlns:a16="http://schemas.microsoft.com/office/drawing/2014/main" id="{1CADC32A-ECAA-8244-8301-75A9E4FCF2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fontAlgn="base">
              <a:spcBef>
                <a:spcPct val="0"/>
              </a:spcBef>
              <a:spcAft>
                <a:spcPct val="0"/>
              </a:spcAft>
              <a:defRPr>
                <a:solidFill>
                  <a:schemeClr val="tx1"/>
                </a:solidFill>
                <a:latin typeface="Gill Sans MT" panose="020B0502020104020203" pitchFamily="34" charset="77"/>
              </a:defRPr>
            </a:lvl6pPr>
            <a:lvl7pPr marL="2971800" indent="-228600" fontAlgn="base">
              <a:spcBef>
                <a:spcPct val="0"/>
              </a:spcBef>
              <a:spcAft>
                <a:spcPct val="0"/>
              </a:spcAft>
              <a:defRPr>
                <a:solidFill>
                  <a:schemeClr val="tx1"/>
                </a:solidFill>
                <a:latin typeface="Gill Sans MT" panose="020B0502020104020203" pitchFamily="34" charset="77"/>
              </a:defRPr>
            </a:lvl7pPr>
            <a:lvl8pPr marL="3429000" indent="-228600" fontAlgn="base">
              <a:spcBef>
                <a:spcPct val="0"/>
              </a:spcBef>
              <a:spcAft>
                <a:spcPct val="0"/>
              </a:spcAft>
              <a:defRPr>
                <a:solidFill>
                  <a:schemeClr val="tx1"/>
                </a:solidFill>
                <a:latin typeface="Gill Sans MT" panose="020B0502020104020203" pitchFamily="34" charset="77"/>
              </a:defRPr>
            </a:lvl8pPr>
            <a:lvl9pPr marL="3886200" indent="-228600" fontAlgn="base">
              <a:spcBef>
                <a:spcPct val="0"/>
              </a:spcBef>
              <a:spcAft>
                <a:spcPct val="0"/>
              </a:spcAft>
              <a:defRPr>
                <a:solidFill>
                  <a:schemeClr val="tx1"/>
                </a:solidFill>
                <a:latin typeface="Gill Sans MT" panose="020B0502020104020203" pitchFamily="34" charset="77"/>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36D7AB-F2F3-F040-8EC0-896B00DDC91D}"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500314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C3251D1C-6460-E346-8763-F2E81BA0A2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a:extLst>
              <a:ext uri="{FF2B5EF4-FFF2-40B4-BE49-F238E27FC236}">
                <a16:creationId xmlns:a16="http://schemas.microsoft.com/office/drawing/2014/main" id="{F78537D9-75B9-3146-982A-AC581C816F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1620" name="Slide Number Placeholder 3">
            <a:extLst>
              <a:ext uri="{FF2B5EF4-FFF2-40B4-BE49-F238E27FC236}">
                <a16:creationId xmlns:a16="http://schemas.microsoft.com/office/drawing/2014/main" id="{48EAACCC-7671-9046-A6F8-BB26ED1721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CDFAF08-BE7B-1546-9C7A-6B8B010132B6}"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632035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C3251D1C-6460-E346-8763-F2E81BA0A2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a:extLst>
              <a:ext uri="{FF2B5EF4-FFF2-40B4-BE49-F238E27FC236}">
                <a16:creationId xmlns:a16="http://schemas.microsoft.com/office/drawing/2014/main" id="{F78537D9-75B9-3146-982A-AC581C816F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1620" name="Slide Number Placeholder 3">
            <a:extLst>
              <a:ext uri="{FF2B5EF4-FFF2-40B4-BE49-F238E27FC236}">
                <a16:creationId xmlns:a16="http://schemas.microsoft.com/office/drawing/2014/main" id="{48EAACCC-7671-9046-A6F8-BB26ED1721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CDFAF08-BE7B-1546-9C7A-6B8B010132B6}"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869523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4E17913F-1379-6348-A498-21DA745F55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A08F7B1E-1A24-7E44-BE54-C058ECE41C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3668" name="Slide Number Placeholder 3">
            <a:extLst>
              <a:ext uri="{FF2B5EF4-FFF2-40B4-BE49-F238E27FC236}">
                <a16:creationId xmlns:a16="http://schemas.microsoft.com/office/drawing/2014/main" id="{CA2A8F4C-52EF-1B4E-A7DA-04D08C909B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108A9AE-3EE6-D04C-8FFD-B532A7C80C85}"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418584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C4255F04-C95B-0848-A846-AE4A1AAACA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a:extLst>
              <a:ext uri="{FF2B5EF4-FFF2-40B4-BE49-F238E27FC236}">
                <a16:creationId xmlns:a16="http://schemas.microsoft.com/office/drawing/2014/main" id="{24C35E20-F016-7044-8A13-8F12271422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5716" name="Slide Number Placeholder 3">
            <a:extLst>
              <a:ext uri="{FF2B5EF4-FFF2-40B4-BE49-F238E27FC236}">
                <a16:creationId xmlns:a16="http://schemas.microsoft.com/office/drawing/2014/main" id="{F47E8C2E-684D-0E40-A066-A6D708E088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DAFBF16-F9DA-7144-BF32-46806173FEF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891523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F38DFD06-165E-BD44-877E-CA5732F3AB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BC63DE29-B1D4-E943-AD28-D64A38FA7F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11268" name="Slide Number Placeholder 3">
            <a:extLst>
              <a:ext uri="{FF2B5EF4-FFF2-40B4-BE49-F238E27FC236}">
                <a16:creationId xmlns:a16="http://schemas.microsoft.com/office/drawing/2014/main" id="{1CADC32A-ECAA-8244-8301-75A9E4FCF2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fontAlgn="base">
              <a:spcBef>
                <a:spcPct val="0"/>
              </a:spcBef>
              <a:spcAft>
                <a:spcPct val="0"/>
              </a:spcAft>
              <a:defRPr>
                <a:solidFill>
                  <a:schemeClr val="tx1"/>
                </a:solidFill>
                <a:latin typeface="Gill Sans MT" panose="020B0502020104020203" pitchFamily="34" charset="77"/>
              </a:defRPr>
            </a:lvl6pPr>
            <a:lvl7pPr marL="2971800" indent="-228600" fontAlgn="base">
              <a:spcBef>
                <a:spcPct val="0"/>
              </a:spcBef>
              <a:spcAft>
                <a:spcPct val="0"/>
              </a:spcAft>
              <a:defRPr>
                <a:solidFill>
                  <a:schemeClr val="tx1"/>
                </a:solidFill>
                <a:latin typeface="Gill Sans MT" panose="020B0502020104020203" pitchFamily="34" charset="77"/>
              </a:defRPr>
            </a:lvl7pPr>
            <a:lvl8pPr marL="3429000" indent="-228600" fontAlgn="base">
              <a:spcBef>
                <a:spcPct val="0"/>
              </a:spcBef>
              <a:spcAft>
                <a:spcPct val="0"/>
              </a:spcAft>
              <a:defRPr>
                <a:solidFill>
                  <a:schemeClr val="tx1"/>
                </a:solidFill>
                <a:latin typeface="Gill Sans MT" panose="020B0502020104020203" pitchFamily="34" charset="77"/>
              </a:defRPr>
            </a:lvl8pPr>
            <a:lvl9pPr marL="3886200" indent="-228600" fontAlgn="base">
              <a:spcBef>
                <a:spcPct val="0"/>
              </a:spcBef>
              <a:spcAft>
                <a:spcPct val="0"/>
              </a:spcAft>
              <a:defRPr>
                <a:solidFill>
                  <a:schemeClr val="tx1"/>
                </a:solidFill>
                <a:latin typeface="Gill Sans MT" panose="020B0502020104020203" pitchFamily="34" charset="77"/>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36D7AB-F2F3-F040-8EC0-896B00DDC91D}"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771053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C4255F04-C95B-0848-A846-AE4A1AAACA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a:extLst>
              <a:ext uri="{FF2B5EF4-FFF2-40B4-BE49-F238E27FC236}">
                <a16:creationId xmlns:a16="http://schemas.microsoft.com/office/drawing/2014/main" id="{24C35E20-F016-7044-8A13-8F12271422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5716" name="Slide Number Placeholder 3">
            <a:extLst>
              <a:ext uri="{FF2B5EF4-FFF2-40B4-BE49-F238E27FC236}">
                <a16:creationId xmlns:a16="http://schemas.microsoft.com/office/drawing/2014/main" id="{F47E8C2E-684D-0E40-A066-A6D708E088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DAFBF16-F9DA-7144-BF32-46806173FEF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4080636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C4255F04-C95B-0848-A846-AE4A1AAACA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a:extLst>
              <a:ext uri="{FF2B5EF4-FFF2-40B4-BE49-F238E27FC236}">
                <a16:creationId xmlns:a16="http://schemas.microsoft.com/office/drawing/2014/main" id="{24C35E20-F016-7044-8A13-8F12271422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5716" name="Slide Number Placeholder 3">
            <a:extLst>
              <a:ext uri="{FF2B5EF4-FFF2-40B4-BE49-F238E27FC236}">
                <a16:creationId xmlns:a16="http://schemas.microsoft.com/office/drawing/2014/main" id="{F47E8C2E-684D-0E40-A066-A6D708E088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DAFBF16-F9DA-7144-BF32-46806173FEF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5331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6529BCA4-5778-AE4E-ADAF-C7FD2B82C4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2A4D00EC-CAA8-344D-AED9-C5C33FDFFF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1988" name="Slide Number Placeholder 3">
            <a:extLst>
              <a:ext uri="{FF2B5EF4-FFF2-40B4-BE49-F238E27FC236}">
                <a16:creationId xmlns:a16="http://schemas.microsoft.com/office/drawing/2014/main" id="{30A305EB-7500-DF43-AF04-1974F5A3E3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6A18EFA-5369-3C4B-A160-924FBA63E7E6}"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060510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AU" altLang="en-US" sz="2200" dirty="0"/>
              <a:t>Examples</a:t>
            </a:r>
          </a:p>
          <a:p>
            <a:pPr lvl="1">
              <a:lnSpc>
                <a:spcPct val="100000"/>
              </a:lnSpc>
            </a:pPr>
            <a:r>
              <a:rPr lang="en-AU" altLang="en-US" sz="2200" dirty="0"/>
              <a:t>eyes – vertebrate and octopus eyes are very similar only having a different position of optic nerve fibres</a:t>
            </a:r>
          </a:p>
          <a:p>
            <a:pPr lvl="1">
              <a:lnSpc>
                <a:spcPct val="100000"/>
              </a:lnSpc>
            </a:pPr>
            <a:r>
              <a:rPr lang="en-AU" altLang="en-US" sz="2200" dirty="0"/>
              <a:t>Fins for swimming</a:t>
            </a:r>
          </a:p>
          <a:p>
            <a:pPr lvl="1">
              <a:lnSpc>
                <a:spcPct val="100000"/>
              </a:lnSpc>
            </a:pPr>
            <a:r>
              <a:rPr lang="en-AU" altLang="en-US" sz="2200" dirty="0"/>
              <a:t>Wings – bats, birds, insects</a:t>
            </a:r>
          </a:p>
          <a:p>
            <a:endParaRPr lang="en-US" dirty="0"/>
          </a:p>
        </p:txBody>
      </p:sp>
      <p:sp>
        <p:nvSpPr>
          <p:cNvPr id="4" name="Slide Number Placeholder 3"/>
          <p:cNvSpPr>
            <a:spLocks noGrp="1"/>
          </p:cNvSpPr>
          <p:nvPr>
            <p:ph type="sldNum" sz="quarter" idx="5"/>
          </p:nvPr>
        </p:nvSpPr>
        <p:spPr/>
        <p:txBody>
          <a:bodyPr/>
          <a:lstStyle/>
          <a:p>
            <a:fld id="{22598A24-BCF5-B446-8B5C-A011DEBBED8F}" type="slidenum">
              <a:rPr lang="en-US" smtClean="0"/>
              <a:t>25</a:t>
            </a:fld>
            <a:endParaRPr lang="en-US"/>
          </a:p>
        </p:txBody>
      </p:sp>
    </p:spTree>
    <p:extLst>
      <p:ext uri="{BB962C8B-B14F-4D97-AF65-F5344CB8AC3E}">
        <p14:creationId xmlns:p14="http://schemas.microsoft.com/office/powerpoint/2010/main" val="2370560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3D41BDCE-0BAA-C44E-AD42-4AA99D1619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9F9195D8-601F-5641-AAB2-5F4EBC7E7C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8068" name="Slide Number Placeholder 3">
            <a:extLst>
              <a:ext uri="{FF2B5EF4-FFF2-40B4-BE49-F238E27FC236}">
                <a16:creationId xmlns:a16="http://schemas.microsoft.com/office/drawing/2014/main" id="{0CAED6A0-140C-0546-B9BA-AE1DF35546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1B16C1C-18E1-8444-B286-F454ED7011F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919920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6625249A-11CE-8B47-8351-082D4C0ACD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F7CB734E-A992-5944-A2DC-41CACD05A4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6500" name="Slide Number Placeholder 3">
            <a:extLst>
              <a:ext uri="{FF2B5EF4-FFF2-40B4-BE49-F238E27FC236}">
                <a16:creationId xmlns:a16="http://schemas.microsoft.com/office/drawing/2014/main" id="{ACFBC041-3C96-804C-8E0F-708634CFCD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5AF0B5B-0607-2C4C-8583-7D658FCA392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493143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6625249A-11CE-8B47-8351-082D4C0ACD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F7CB734E-A992-5944-A2DC-41CACD05A4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6500" name="Slide Number Placeholder 3">
            <a:extLst>
              <a:ext uri="{FF2B5EF4-FFF2-40B4-BE49-F238E27FC236}">
                <a16:creationId xmlns:a16="http://schemas.microsoft.com/office/drawing/2014/main" id="{ACFBC041-3C96-804C-8E0F-708634CFCD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5AF0B5B-0607-2C4C-8583-7D658FCA392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7172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F2DCA20D-E6C9-3345-8C69-FAD551BAB8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id="{2F8D4D24-2658-464B-8DE2-F6321003B0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8548" name="Slide Number Placeholder 3">
            <a:extLst>
              <a:ext uri="{FF2B5EF4-FFF2-40B4-BE49-F238E27FC236}">
                <a16:creationId xmlns:a16="http://schemas.microsoft.com/office/drawing/2014/main" id="{7D540C45-9C0E-2C47-B56C-EDD4C1CAAB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70193CF-0869-9F49-B9A5-8ABF2F0769A5}"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167335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F2DCA20D-E6C9-3345-8C69-FAD551BAB8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id="{2F8D4D24-2658-464B-8DE2-F6321003B0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8548" name="Slide Number Placeholder 3">
            <a:extLst>
              <a:ext uri="{FF2B5EF4-FFF2-40B4-BE49-F238E27FC236}">
                <a16:creationId xmlns:a16="http://schemas.microsoft.com/office/drawing/2014/main" id="{7D540C45-9C0E-2C47-B56C-EDD4C1CAAB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70193CF-0869-9F49-B9A5-8ABF2F0769A5}"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412337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Freeform 6" title="scalloped circle">
            <a:extLst>
              <a:ext uri="{FF2B5EF4-FFF2-40B4-BE49-F238E27FC236}">
                <a16:creationId xmlns:a16="http://schemas.microsoft.com/office/drawing/2014/main" id="{4881C1C4-8866-B64D-B035-F4F90A246B51}"/>
              </a:ext>
            </a:extLst>
          </p:cNvPr>
          <p:cNvSpPr/>
          <p:nvPr/>
        </p:nvSpPr>
        <p:spPr bwMode="auto">
          <a:xfrm>
            <a:off x="2751667" y="630239"/>
            <a:ext cx="6972300"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5" name="Rectangle 4">
            <a:extLst>
              <a:ext uri="{FF2B5EF4-FFF2-40B4-BE49-F238E27FC236}">
                <a16:creationId xmlns:a16="http://schemas.microsoft.com/office/drawing/2014/main" id="{F12A81D9-1908-3C4E-A6DE-E63D2FB21080}"/>
              </a:ext>
            </a:extLst>
          </p:cNvPr>
          <p:cNvSpPr/>
          <p:nvPr/>
        </p:nvSpPr>
        <p:spPr>
          <a:xfrm>
            <a:off x="1" y="0"/>
            <a:ext cx="28363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title="left edge border">
            <a:extLst>
              <a:ext uri="{FF2B5EF4-FFF2-40B4-BE49-F238E27FC236}">
                <a16:creationId xmlns:a16="http://schemas.microsoft.com/office/drawing/2014/main" id="{4CAA4FEA-1546-534E-8DE8-977AFCC57BF1}"/>
              </a:ext>
            </a:extLst>
          </p:cNvPr>
          <p:cNvSpPr/>
          <p:nvPr/>
        </p:nvSpPr>
        <p:spPr>
          <a:xfrm>
            <a:off x="1" y="0"/>
            <a:ext cx="28363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78523" y="1098388"/>
            <a:ext cx="10318419" cy="4394988"/>
          </a:xfrm>
        </p:spPr>
        <p:txBody>
          <a:bodyPr anchor="ctr">
            <a:noAutofit/>
          </a:bodyPr>
          <a:lstStyle>
            <a:lvl1pPr algn="ctr">
              <a:defRPr sz="7500" spc="600" baseline="0"/>
            </a:lvl1pPr>
          </a:lstStyle>
          <a:p>
            <a:r>
              <a:rPr lang="en-US"/>
              <a:t>Click to edit Master title style</a:t>
            </a:r>
            <a:endParaRPr lang="en-US" dirty="0"/>
          </a:p>
        </p:txBody>
      </p:sp>
      <p:sp>
        <p:nvSpPr>
          <p:cNvPr id="3" name="Subtitle 2"/>
          <p:cNvSpPr>
            <a:spLocks noGrp="1"/>
          </p:cNvSpPr>
          <p:nvPr>
            <p:ph type="subTitle" idx="1"/>
          </p:nvPr>
        </p:nvSpPr>
        <p:spPr>
          <a:xfrm>
            <a:off x="2215046" y="5979198"/>
            <a:ext cx="8045373" cy="742279"/>
          </a:xfrm>
        </p:spPr>
        <p:txBody>
          <a:bodyPr>
            <a:normAutofit/>
          </a:bodyPr>
          <a:lstStyle>
            <a:lvl1pPr marL="0" indent="0" algn="ctr">
              <a:lnSpc>
                <a:spcPct val="100000"/>
              </a:lnSpc>
              <a:buNone/>
              <a:defRPr sz="1500" b="1" i="0" cap="all" spc="30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3">
            <a:extLst>
              <a:ext uri="{FF2B5EF4-FFF2-40B4-BE49-F238E27FC236}">
                <a16:creationId xmlns:a16="http://schemas.microsoft.com/office/drawing/2014/main" id="{48D9C247-7C51-BB43-8210-14D26B47C132}"/>
              </a:ext>
            </a:extLst>
          </p:cNvPr>
          <p:cNvSpPr>
            <a:spLocks noGrp="1"/>
          </p:cNvSpPr>
          <p:nvPr>
            <p:ph type="dt" sz="half" idx="10"/>
          </p:nvPr>
        </p:nvSpPr>
        <p:spPr>
          <a:xfrm>
            <a:off x="1079500" y="6375400"/>
            <a:ext cx="2328333" cy="349250"/>
          </a:xfrm>
        </p:spPr>
        <p:txBody>
          <a:bodyPr/>
          <a:lstStyle>
            <a:lvl1pPr>
              <a:defRPr baseline="0" smtClean="0">
                <a:solidFill>
                  <a:schemeClr val="accent1">
                    <a:lumMod val="50000"/>
                  </a:schemeClr>
                </a:solidFill>
              </a:defRPr>
            </a:lvl1pPr>
          </a:lstStyle>
          <a:p>
            <a:pPr>
              <a:defRPr/>
            </a:pPr>
            <a:fld id="{E5486711-E071-E74E-B513-9FAF3E9F6DF7}" type="datetimeFigureOut">
              <a:rPr lang="en-US"/>
              <a:pPr>
                <a:defRPr/>
              </a:pPr>
              <a:t>5/5/2022</a:t>
            </a:fld>
            <a:endParaRPr lang="en-US" dirty="0"/>
          </a:p>
        </p:txBody>
      </p:sp>
      <p:sp>
        <p:nvSpPr>
          <p:cNvPr id="8" name="Footer Placeholder 4">
            <a:extLst>
              <a:ext uri="{FF2B5EF4-FFF2-40B4-BE49-F238E27FC236}">
                <a16:creationId xmlns:a16="http://schemas.microsoft.com/office/drawing/2014/main" id="{A5698080-807A-2A49-A55D-5AB19BF102FB}"/>
              </a:ext>
            </a:extLst>
          </p:cNvPr>
          <p:cNvSpPr>
            <a:spLocks noGrp="1"/>
          </p:cNvSpPr>
          <p:nvPr>
            <p:ph type="ftr" sz="quarter" idx="11"/>
          </p:nvPr>
        </p:nvSpPr>
        <p:spPr>
          <a:xfrm>
            <a:off x="4180417" y="6375401"/>
            <a:ext cx="4114800" cy="346075"/>
          </a:xfrm>
        </p:spPr>
        <p:txBody>
          <a:bodyPr/>
          <a:lstStyle>
            <a:lvl1pPr>
              <a:defRPr baseline="0" dirty="0">
                <a:solidFill>
                  <a:schemeClr val="accent1">
                    <a:lumMod val="50000"/>
                  </a:schemeClr>
                </a:solidFill>
              </a:defRPr>
            </a:lvl1pPr>
          </a:lstStyle>
          <a:p>
            <a:pPr>
              <a:defRPr/>
            </a:pPr>
            <a:endParaRPr lang="en-US"/>
          </a:p>
        </p:txBody>
      </p:sp>
      <p:sp>
        <p:nvSpPr>
          <p:cNvPr id="9" name="Slide Number Placeholder 5">
            <a:extLst>
              <a:ext uri="{FF2B5EF4-FFF2-40B4-BE49-F238E27FC236}">
                <a16:creationId xmlns:a16="http://schemas.microsoft.com/office/drawing/2014/main" id="{F50780EF-D8D8-D841-B39E-683001DCB6D4}"/>
              </a:ext>
            </a:extLst>
          </p:cNvPr>
          <p:cNvSpPr>
            <a:spLocks noGrp="1"/>
          </p:cNvSpPr>
          <p:nvPr>
            <p:ph type="sldNum" sz="quarter" idx="12"/>
          </p:nvPr>
        </p:nvSpPr>
        <p:spPr>
          <a:xfrm>
            <a:off x="9067800" y="6375401"/>
            <a:ext cx="2328333" cy="346075"/>
          </a:xfrm>
        </p:spPr>
        <p:txBody>
          <a:bodyPr/>
          <a:lstStyle>
            <a:lvl1pPr>
              <a:defRPr>
                <a:solidFill>
                  <a:srgbClr val="295737"/>
                </a:solidFill>
              </a:defRPr>
            </a:lvl1pPr>
          </a:lstStyle>
          <a:p>
            <a:fld id="{4D7F4567-E1C8-B847-B03E-568817A125BA}" type="slidenum">
              <a:rPr lang="en-US" altLang="en-US"/>
              <a:pPr/>
              <a:t>‹#›</a:t>
            </a:fld>
            <a:endParaRPr lang="en-US" altLang="en-US"/>
          </a:p>
        </p:txBody>
      </p:sp>
    </p:spTree>
    <p:extLst>
      <p:ext uri="{BB962C8B-B14F-4D97-AF65-F5344CB8AC3E}">
        <p14:creationId xmlns:p14="http://schemas.microsoft.com/office/powerpoint/2010/main" val="3369827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5FC1FE5-A414-EB42-9197-D3BB7F09F40C}"/>
              </a:ext>
            </a:extLst>
          </p:cNvPr>
          <p:cNvSpPr>
            <a:spLocks noGrp="1"/>
          </p:cNvSpPr>
          <p:nvPr>
            <p:ph type="dt" sz="half" idx="10"/>
          </p:nvPr>
        </p:nvSpPr>
        <p:spPr/>
        <p:txBody>
          <a:bodyPr/>
          <a:lstStyle>
            <a:lvl1pPr>
              <a:defRPr/>
            </a:lvl1pPr>
          </a:lstStyle>
          <a:p>
            <a:pPr>
              <a:defRPr/>
            </a:pPr>
            <a:fld id="{ADAA833B-D30D-5844-8545-B135C2E62468}" type="datetimeFigureOut">
              <a:rPr lang="en-US" altLang="en-US"/>
              <a:pPr>
                <a:defRPr/>
              </a:pPr>
              <a:t>5/5/2022</a:t>
            </a:fld>
            <a:endParaRPr lang="en-US" altLang="en-US"/>
          </a:p>
        </p:txBody>
      </p:sp>
      <p:sp>
        <p:nvSpPr>
          <p:cNvPr id="5" name="Footer Placeholder 4">
            <a:extLst>
              <a:ext uri="{FF2B5EF4-FFF2-40B4-BE49-F238E27FC236}">
                <a16:creationId xmlns:a16="http://schemas.microsoft.com/office/drawing/2014/main" id="{72F33F0C-71C6-ED4B-BCA8-6A874AB0C6A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8EC80C6-9250-764C-B10A-482742D94A69}"/>
              </a:ext>
            </a:extLst>
          </p:cNvPr>
          <p:cNvSpPr>
            <a:spLocks noGrp="1"/>
          </p:cNvSpPr>
          <p:nvPr>
            <p:ph type="sldNum" sz="quarter" idx="12"/>
          </p:nvPr>
        </p:nvSpPr>
        <p:spPr/>
        <p:txBody>
          <a:bodyPr/>
          <a:lstStyle>
            <a:lvl1pPr>
              <a:defRPr/>
            </a:lvl1pPr>
          </a:lstStyle>
          <a:p>
            <a:fld id="{28E6827C-2439-0E49-82BC-D6D5F4C3ADD6}" type="slidenum">
              <a:rPr lang="en-US" altLang="en-US"/>
              <a:pPr/>
              <a:t>‹#›</a:t>
            </a:fld>
            <a:endParaRPr lang="en-US" altLang="en-US"/>
          </a:p>
        </p:txBody>
      </p:sp>
    </p:spTree>
    <p:extLst>
      <p:ext uri="{BB962C8B-B14F-4D97-AF65-F5344CB8AC3E}">
        <p14:creationId xmlns:p14="http://schemas.microsoft.com/office/powerpoint/2010/main" val="258156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5882" y="382386"/>
            <a:ext cx="2362573"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299" y="382386"/>
            <a:ext cx="7746023" cy="560040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977A5D1-99E3-A841-84DF-4495B00406EF}"/>
              </a:ext>
            </a:extLst>
          </p:cNvPr>
          <p:cNvSpPr>
            <a:spLocks noGrp="1"/>
          </p:cNvSpPr>
          <p:nvPr>
            <p:ph type="dt" sz="half" idx="10"/>
          </p:nvPr>
        </p:nvSpPr>
        <p:spPr/>
        <p:txBody>
          <a:bodyPr/>
          <a:lstStyle>
            <a:lvl1pPr>
              <a:defRPr/>
            </a:lvl1pPr>
          </a:lstStyle>
          <a:p>
            <a:pPr>
              <a:defRPr/>
            </a:pPr>
            <a:fld id="{E63108A9-8580-E846-937E-E39F426AFA98}" type="datetimeFigureOut">
              <a:rPr lang="en-US" altLang="en-US"/>
              <a:pPr>
                <a:defRPr/>
              </a:pPr>
              <a:t>5/5/2022</a:t>
            </a:fld>
            <a:endParaRPr lang="en-US" altLang="en-US"/>
          </a:p>
        </p:txBody>
      </p:sp>
      <p:sp>
        <p:nvSpPr>
          <p:cNvPr id="5" name="Footer Placeholder 4">
            <a:extLst>
              <a:ext uri="{FF2B5EF4-FFF2-40B4-BE49-F238E27FC236}">
                <a16:creationId xmlns:a16="http://schemas.microsoft.com/office/drawing/2014/main" id="{134E4F54-B437-1F47-A9CD-4978A1DA774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1EA6203-1F9C-444C-8F37-8EAE9316974D}"/>
              </a:ext>
            </a:extLst>
          </p:cNvPr>
          <p:cNvSpPr>
            <a:spLocks noGrp="1"/>
          </p:cNvSpPr>
          <p:nvPr>
            <p:ph type="sldNum" sz="quarter" idx="12"/>
          </p:nvPr>
        </p:nvSpPr>
        <p:spPr/>
        <p:txBody>
          <a:bodyPr/>
          <a:lstStyle>
            <a:lvl1pPr>
              <a:defRPr/>
            </a:lvl1pPr>
          </a:lstStyle>
          <a:p>
            <a:fld id="{ACFC5616-FFA0-FB41-ABC9-C52BD0F2D566}" type="slidenum">
              <a:rPr lang="en-US" altLang="en-US"/>
              <a:pPr/>
              <a:t>‹#›</a:t>
            </a:fld>
            <a:endParaRPr lang="en-US" altLang="en-US"/>
          </a:p>
        </p:txBody>
      </p:sp>
    </p:spTree>
    <p:extLst>
      <p:ext uri="{BB962C8B-B14F-4D97-AF65-F5344CB8AC3E}">
        <p14:creationId xmlns:p14="http://schemas.microsoft.com/office/powerpoint/2010/main" val="2879978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C7E909-5D89-4F47-BED5-B3EEE573A136}"/>
              </a:ext>
            </a:extLst>
          </p:cNvPr>
          <p:cNvSpPr>
            <a:spLocks noGrp="1"/>
          </p:cNvSpPr>
          <p:nvPr>
            <p:ph type="dt" sz="half" idx="10"/>
          </p:nvPr>
        </p:nvSpPr>
        <p:spPr/>
        <p:txBody>
          <a:bodyPr/>
          <a:lstStyle>
            <a:lvl1pPr>
              <a:defRPr/>
            </a:lvl1pPr>
          </a:lstStyle>
          <a:p>
            <a:pPr>
              <a:defRPr/>
            </a:pPr>
            <a:fld id="{4446EC3A-39A5-FB4B-9C1E-6B2CB9B615C7}" type="datetimeFigureOut">
              <a:rPr lang="en-US" altLang="en-US"/>
              <a:pPr>
                <a:defRPr/>
              </a:pPr>
              <a:t>5/5/2022</a:t>
            </a:fld>
            <a:endParaRPr lang="en-US" altLang="en-US"/>
          </a:p>
        </p:txBody>
      </p:sp>
      <p:sp>
        <p:nvSpPr>
          <p:cNvPr id="5" name="Footer Placeholder 4">
            <a:extLst>
              <a:ext uri="{FF2B5EF4-FFF2-40B4-BE49-F238E27FC236}">
                <a16:creationId xmlns:a16="http://schemas.microsoft.com/office/drawing/2014/main" id="{549C5D56-10F3-AE4B-91CB-E6F259BDCB8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7FDA9E8-F029-0A44-9C6F-DBEE9890A9E8}"/>
              </a:ext>
            </a:extLst>
          </p:cNvPr>
          <p:cNvSpPr>
            <a:spLocks noGrp="1"/>
          </p:cNvSpPr>
          <p:nvPr>
            <p:ph type="sldNum" sz="quarter" idx="12"/>
          </p:nvPr>
        </p:nvSpPr>
        <p:spPr/>
        <p:txBody>
          <a:bodyPr/>
          <a:lstStyle>
            <a:lvl1pPr>
              <a:defRPr/>
            </a:lvl1pPr>
          </a:lstStyle>
          <a:p>
            <a:fld id="{FA0186D1-6C7D-0942-A30F-C66A53754617}" type="slidenum">
              <a:rPr lang="en-US" altLang="en-US"/>
              <a:pPr/>
              <a:t>‹#›</a:t>
            </a:fld>
            <a:endParaRPr lang="en-US" altLang="en-US"/>
          </a:p>
        </p:txBody>
      </p:sp>
    </p:spTree>
    <p:extLst>
      <p:ext uri="{BB962C8B-B14F-4D97-AF65-F5344CB8AC3E}">
        <p14:creationId xmlns:p14="http://schemas.microsoft.com/office/powerpoint/2010/main" val="338126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FC90A32E-5A47-E546-B02C-B4D747B21FE1}"/>
              </a:ext>
            </a:extLst>
          </p:cNvPr>
          <p:cNvSpPr>
            <a:spLocks/>
          </p:cNvSpPr>
          <p:nvPr/>
        </p:nvSpPr>
        <p:spPr bwMode="auto">
          <a:xfrm>
            <a:off x="1" y="0"/>
            <a:ext cx="2815167" cy="6858000"/>
          </a:xfrm>
          <a:custGeom>
            <a:avLst/>
            <a:gdLst>
              <a:gd name="T0" fmla="*/ 891 w 1773"/>
              <a:gd name="T1" fmla="*/ 0 h 4320"/>
              <a:gd name="T2" fmla="*/ 921 w 1773"/>
              <a:gd name="T3" fmla="*/ 111 h 4320"/>
              <a:gd name="T4" fmla="*/ 957 w 1773"/>
              <a:gd name="T5" fmla="*/ 217 h 4320"/>
              <a:gd name="T6" fmla="*/ 1007 w 1773"/>
              <a:gd name="T7" fmla="*/ 312 h 4320"/>
              <a:gd name="T8" fmla="*/ 1069 w 1773"/>
              <a:gd name="T9" fmla="*/ 387 h 4320"/>
              <a:gd name="T10" fmla="*/ 1145 w 1773"/>
              <a:gd name="T11" fmla="*/ 456 h 4320"/>
              <a:gd name="T12" fmla="*/ 1227 w 1773"/>
              <a:gd name="T13" fmla="*/ 520 h 4320"/>
              <a:gd name="T14" fmla="*/ 1311 w 1773"/>
              <a:gd name="T15" fmla="*/ 584 h 4320"/>
              <a:gd name="T16" fmla="*/ 1390 w 1773"/>
              <a:gd name="T17" fmla="*/ 651 h 4320"/>
              <a:gd name="T18" fmla="*/ 1456 w 1773"/>
              <a:gd name="T19" fmla="*/ 725 h 4320"/>
              <a:gd name="T20" fmla="*/ 1505 w 1773"/>
              <a:gd name="T21" fmla="*/ 808 h 4320"/>
              <a:gd name="T22" fmla="*/ 1530 w 1773"/>
              <a:gd name="T23" fmla="*/ 907 h 4320"/>
              <a:gd name="T24" fmla="*/ 1534 w 1773"/>
              <a:gd name="T25" fmla="*/ 1013 h 4320"/>
              <a:gd name="T26" fmla="*/ 1523 w 1773"/>
              <a:gd name="T27" fmla="*/ 1125 h 4320"/>
              <a:gd name="T28" fmla="*/ 1508 w 1773"/>
              <a:gd name="T29" fmla="*/ 1237 h 4320"/>
              <a:gd name="T30" fmla="*/ 1496 w 1773"/>
              <a:gd name="T31" fmla="*/ 1350 h 4320"/>
              <a:gd name="T32" fmla="*/ 1497 w 1773"/>
              <a:gd name="T33" fmla="*/ 1458 h 4320"/>
              <a:gd name="T34" fmla="*/ 1517 w 1773"/>
              <a:gd name="T35" fmla="*/ 1560 h 4320"/>
              <a:gd name="T36" fmla="*/ 1557 w 1773"/>
              <a:gd name="T37" fmla="*/ 1659 h 4320"/>
              <a:gd name="T38" fmla="*/ 1611 w 1773"/>
              <a:gd name="T39" fmla="*/ 1757 h 4320"/>
              <a:gd name="T40" fmla="*/ 1669 w 1773"/>
              <a:gd name="T41" fmla="*/ 1855 h 4320"/>
              <a:gd name="T42" fmla="*/ 1721 w 1773"/>
              <a:gd name="T43" fmla="*/ 1954 h 4320"/>
              <a:gd name="T44" fmla="*/ 1759 w 1773"/>
              <a:gd name="T45" fmla="*/ 2057 h 4320"/>
              <a:gd name="T46" fmla="*/ 1773 w 1773"/>
              <a:gd name="T47" fmla="*/ 2160 h 4320"/>
              <a:gd name="T48" fmla="*/ 1759 w 1773"/>
              <a:gd name="T49" fmla="*/ 2263 h 4320"/>
              <a:gd name="T50" fmla="*/ 1721 w 1773"/>
              <a:gd name="T51" fmla="*/ 2366 h 4320"/>
              <a:gd name="T52" fmla="*/ 1669 w 1773"/>
              <a:gd name="T53" fmla="*/ 2465 h 4320"/>
              <a:gd name="T54" fmla="*/ 1611 w 1773"/>
              <a:gd name="T55" fmla="*/ 2563 h 4320"/>
              <a:gd name="T56" fmla="*/ 1557 w 1773"/>
              <a:gd name="T57" fmla="*/ 2661 h 4320"/>
              <a:gd name="T58" fmla="*/ 1517 w 1773"/>
              <a:gd name="T59" fmla="*/ 2760 h 4320"/>
              <a:gd name="T60" fmla="*/ 1497 w 1773"/>
              <a:gd name="T61" fmla="*/ 2862 h 4320"/>
              <a:gd name="T62" fmla="*/ 1496 w 1773"/>
              <a:gd name="T63" fmla="*/ 2970 h 4320"/>
              <a:gd name="T64" fmla="*/ 1508 w 1773"/>
              <a:gd name="T65" fmla="*/ 3083 h 4320"/>
              <a:gd name="T66" fmla="*/ 1523 w 1773"/>
              <a:gd name="T67" fmla="*/ 3195 h 4320"/>
              <a:gd name="T68" fmla="*/ 1534 w 1773"/>
              <a:gd name="T69" fmla="*/ 3307 h 4320"/>
              <a:gd name="T70" fmla="*/ 1530 w 1773"/>
              <a:gd name="T71" fmla="*/ 3413 h 4320"/>
              <a:gd name="T72" fmla="*/ 1505 w 1773"/>
              <a:gd name="T73" fmla="*/ 3512 h 4320"/>
              <a:gd name="T74" fmla="*/ 1456 w 1773"/>
              <a:gd name="T75" fmla="*/ 3595 h 4320"/>
              <a:gd name="T76" fmla="*/ 1390 w 1773"/>
              <a:gd name="T77" fmla="*/ 3669 h 4320"/>
              <a:gd name="T78" fmla="*/ 1311 w 1773"/>
              <a:gd name="T79" fmla="*/ 3736 h 4320"/>
              <a:gd name="T80" fmla="*/ 1227 w 1773"/>
              <a:gd name="T81" fmla="*/ 3800 h 4320"/>
              <a:gd name="T82" fmla="*/ 1145 w 1773"/>
              <a:gd name="T83" fmla="*/ 3864 h 4320"/>
              <a:gd name="T84" fmla="*/ 1069 w 1773"/>
              <a:gd name="T85" fmla="*/ 3933 h 4320"/>
              <a:gd name="T86" fmla="*/ 1007 w 1773"/>
              <a:gd name="T87" fmla="*/ 4008 h 4320"/>
              <a:gd name="T88" fmla="*/ 957 w 1773"/>
              <a:gd name="T89" fmla="*/ 4103 h 4320"/>
              <a:gd name="T90" fmla="*/ 921 w 1773"/>
              <a:gd name="T91" fmla="*/ 4209 h 4320"/>
              <a:gd name="T92" fmla="*/ 891 w 1773"/>
              <a:gd name="T93" fmla="*/ 4320 h 4320"/>
              <a:gd name="T94" fmla="*/ 0 w 1773"/>
              <a:gd name="T95"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bg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sz="1800"/>
          </a:p>
        </p:txBody>
      </p:sp>
      <p:sp>
        <p:nvSpPr>
          <p:cNvPr id="5" name="Freeform 11">
            <a:extLst>
              <a:ext uri="{FF2B5EF4-FFF2-40B4-BE49-F238E27FC236}">
                <a16:creationId xmlns:a16="http://schemas.microsoft.com/office/drawing/2014/main" id="{A64273C7-CC87-7F4F-A87D-1792FA954F4A}"/>
              </a:ext>
            </a:extLst>
          </p:cNvPr>
          <p:cNvSpPr>
            <a:spLocks/>
          </p:cNvSpPr>
          <p:nvPr/>
        </p:nvSpPr>
        <p:spPr bwMode="auto">
          <a:xfrm>
            <a:off x="874185" y="0"/>
            <a:ext cx="1646767" cy="6858000"/>
          </a:xfrm>
          <a:custGeom>
            <a:avLst/>
            <a:gdLst>
              <a:gd name="T0" fmla="*/ 188 w 1037"/>
              <a:gd name="T1" fmla="*/ 55 h 4320"/>
              <a:gd name="T2" fmla="*/ 234 w 1037"/>
              <a:gd name="T3" fmla="*/ 223 h 4320"/>
              <a:gd name="T4" fmla="*/ 292 w 1037"/>
              <a:gd name="T5" fmla="*/ 381 h 4320"/>
              <a:gd name="T6" fmla="*/ 382 w 1037"/>
              <a:gd name="T7" fmla="*/ 503 h 4320"/>
              <a:gd name="T8" fmla="*/ 502 w 1037"/>
              <a:gd name="T9" fmla="*/ 603 h 4320"/>
              <a:gd name="T10" fmla="*/ 628 w 1037"/>
              <a:gd name="T11" fmla="*/ 700 h 4320"/>
              <a:gd name="T12" fmla="*/ 736 w 1037"/>
              <a:gd name="T13" fmla="*/ 808 h 4320"/>
              <a:gd name="T14" fmla="*/ 800 w 1037"/>
              <a:gd name="T15" fmla="*/ 937 h 4320"/>
              <a:gd name="T16" fmla="*/ 812 w 1037"/>
              <a:gd name="T17" fmla="*/ 1085 h 4320"/>
              <a:gd name="T18" fmla="*/ 796 w 1037"/>
              <a:gd name="T19" fmla="*/ 1242 h 4320"/>
              <a:gd name="T20" fmla="*/ 778 w 1037"/>
              <a:gd name="T21" fmla="*/ 1401 h 4320"/>
              <a:gd name="T22" fmla="*/ 784 w 1037"/>
              <a:gd name="T23" fmla="*/ 1551 h 4320"/>
              <a:gd name="T24" fmla="*/ 841 w 1037"/>
              <a:gd name="T25" fmla="*/ 1702 h 4320"/>
              <a:gd name="T26" fmla="*/ 926 w 1037"/>
              <a:gd name="T27" fmla="*/ 1851 h 4320"/>
              <a:gd name="T28" fmla="*/ 1003 w 1037"/>
              <a:gd name="T29" fmla="*/ 2003 h 4320"/>
              <a:gd name="T30" fmla="*/ 1037 w 1037"/>
              <a:gd name="T31" fmla="*/ 2160 h 4320"/>
              <a:gd name="T32" fmla="*/ 1003 w 1037"/>
              <a:gd name="T33" fmla="*/ 2317 h 4320"/>
              <a:gd name="T34" fmla="*/ 926 w 1037"/>
              <a:gd name="T35" fmla="*/ 2469 h 4320"/>
              <a:gd name="T36" fmla="*/ 841 w 1037"/>
              <a:gd name="T37" fmla="*/ 2618 h 4320"/>
              <a:gd name="T38" fmla="*/ 784 w 1037"/>
              <a:gd name="T39" fmla="*/ 2769 h 4320"/>
              <a:gd name="T40" fmla="*/ 778 w 1037"/>
              <a:gd name="T41" fmla="*/ 2919 h 4320"/>
              <a:gd name="T42" fmla="*/ 796 w 1037"/>
              <a:gd name="T43" fmla="*/ 3078 h 4320"/>
              <a:gd name="T44" fmla="*/ 812 w 1037"/>
              <a:gd name="T45" fmla="*/ 3235 h 4320"/>
              <a:gd name="T46" fmla="*/ 800 w 1037"/>
              <a:gd name="T47" fmla="*/ 3383 h 4320"/>
              <a:gd name="T48" fmla="*/ 736 w 1037"/>
              <a:gd name="T49" fmla="*/ 3512 h 4320"/>
              <a:gd name="T50" fmla="*/ 628 w 1037"/>
              <a:gd name="T51" fmla="*/ 3620 h 4320"/>
              <a:gd name="T52" fmla="*/ 502 w 1037"/>
              <a:gd name="T53" fmla="*/ 3717 h 4320"/>
              <a:gd name="T54" fmla="*/ 382 w 1037"/>
              <a:gd name="T55" fmla="*/ 3817 h 4320"/>
              <a:gd name="T56" fmla="*/ 292 w 1037"/>
              <a:gd name="T57" fmla="*/ 3939 h 4320"/>
              <a:gd name="T58" fmla="*/ 234 w 1037"/>
              <a:gd name="T59" fmla="*/ 4097 h 4320"/>
              <a:gd name="T60" fmla="*/ 188 w 1037"/>
              <a:gd name="T61" fmla="*/ 4265 h 4320"/>
              <a:gd name="T62" fmla="*/ 17 w 1037"/>
              <a:gd name="T63" fmla="*/ 4278 h 4320"/>
              <a:gd name="T64" fmla="*/ 60 w 1037"/>
              <a:gd name="T65" fmla="*/ 4131 h 4320"/>
              <a:gd name="T66" fmla="*/ 109 w 1037"/>
              <a:gd name="T67" fmla="*/ 3964 h 4320"/>
              <a:gd name="T68" fmla="*/ 186 w 1037"/>
              <a:gd name="T69" fmla="*/ 3804 h 4320"/>
              <a:gd name="T70" fmla="*/ 303 w 1037"/>
              <a:gd name="T71" fmla="*/ 3672 h 4320"/>
              <a:gd name="T72" fmla="*/ 438 w 1037"/>
              <a:gd name="T73" fmla="*/ 3565 h 4320"/>
              <a:gd name="T74" fmla="*/ 561 w 1037"/>
              <a:gd name="T75" fmla="*/ 3466 h 4320"/>
              <a:gd name="T76" fmla="*/ 638 w 1037"/>
              <a:gd name="T77" fmla="*/ 3367 h 4320"/>
              <a:gd name="T78" fmla="*/ 654 w 1037"/>
              <a:gd name="T79" fmla="*/ 3265 h 4320"/>
              <a:gd name="T80" fmla="*/ 642 w 1037"/>
              <a:gd name="T81" fmla="*/ 3137 h 4320"/>
              <a:gd name="T82" fmla="*/ 620 w 1037"/>
              <a:gd name="T83" fmla="*/ 2952 h 4320"/>
              <a:gd name="T84" fmla="*/ 628 w 1037"/>
              <a:gd name="T85" fmla="*/ 2737 h 4320"/>
              <a:gd name="T86" fmla="*/ 685 w 1037"/>
              <a:gd name="T87" fmla="*/ 2574 h 4320"/>
              <a:gd name="T88" fmla="*/ 767 w 1037"/>
              <a:gd name="T89" fmla="*/ 2423 h 4320"/>
              <a:gd name="T90" fmla="*/ 834 w 1037"/>
              <a:gd name="T91" fmla="*/ 2303 h 4320"/>
              <a:gd name="T92" fmla="*/ 873 w 1037"/>
              <a:gd name="T93" fmla="*/ 2194 h 4320"/>
              <a:gd name="T94" fmla="*/ 864 w 1037"/>
              <a:gd name="T95" fmla="*/ 2092 h 4320"/>
              <a:gd name="T96" fmla="*/ 813 w 1037"/>
              <a:gd name="T97" fmla="*/ 1978 h 4320"/>
              <a:gd name="T98" fmla="*/ 739 w 1037"/>
              <a:gd name="T99" fmla="*/ 1848 h 4320"/>
              <a:gd name="T100" fmla="*/ 661 w 1037"/>
              <a:gd name="T101" fmla="*/ 1694 h 4320"/>
              <a:gd name="T102" fmla="*/ 618 w 1037"/>
              <a:gd name="T103" fmla="*/ 1511 h 4320"/>
              <a:gd name="T104" fmla="*/ 626 w 1037"/>
              <a:gd name="T105" fmla="*/ 1299 h 4320"/>
              <a:gd name="T106" fmla="*/ 647 w 1037"/>
              <a:gd name="T107" fmla="*/ 1139 h 4320"/>
              <a:gd name="T108" fmla="*/ 652 w 1037"/>
              <a:gd name="T109" fmla="*/ 1018 h 4320"/>
              <a:gd name="T110" fmla="*/ 620 w 1037"/>
              <a:gd name="T111" fmla="*/ 920 h 4320"/>
              <a:gd name="T112" fmla="*/ 523 w 1037"/>
              <a:gd name="T113" fmla="*/ 822 h 4320"/>
              <a:gd name="T114" fmla="*/ 392 w 1037"/>
              <a:gd name="T115" fmla="*/ 721 h 4320"/>
              <a:gd name="T116" fmla="*/ 261 w 1037"/>
              <a:gd name="T117" fmla="*/ 607 h 4320"/>
              <a:gd name="T118" fmla="*/ 156 w 1037"/>
              <a:gd name="T119" fmla="*/ 465 h 4320"/>
              <a:gd name="T120" fmla="*/ 90 w 1037"/>
              <a:gd name="T121" fmla="*/ 301 h 4320"/>
              <a:gd name="T122" fmla="*/ 46 w 1037"/>
              <a:gd name="T123" fmla="*/ 137 h 4320"/>
              <a:gd name="T124" fmla="*/ 0 w 1037"/>
              <a:gd name="T125"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close/>
              </a:path>
            </a:pathLst>
          </a:custGeom>
          <a:solidFill>
            <a:schemeClr val="accent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sz="1800"/>
          </a:p>
        </p:txBody>
      </p:sp>
      <p:grpSp>
        <p:nvGrpSpPr>
          <p:cNvPr id="6" name="Group 14">
            <a:extLst>
              <a:ext uri="{FF2B5EF4-FFF2-40B4-BE49-F238E27FC236}">
                <a16:creationId xmlns:a16="http://schemas.microsoft.com/office/drawing/2014/main" id="{F1F0174C-24D4-E94A-AC28-CFF338C724C6}"/>
              </a:ext>
            </a:extLst>
          </p:cNvPr>
          <p:cNvGrpSpPr>
            <a:grpSpLocks/>
          </p:cNvGrpSpPr>
          <p:nvPr/>
        </p:nvGrpSpPr>
        <p:grpSpPr bwMode="auto">
          <a:xfrm>
            <a:off x="1" y="0"/>
            <a:ext cx="2815167" cy="6858000"/>
            <a:chOff x="0" y="0"/>
            <a:chExt cx="2110979" cy="6858000"/>
          </a:xfrm>
        </p:grpSpPr>
        <p:sp>
          <p:nvSpPr>
            <p:cNvPr id="7" name="Freeform 6" title="left scallop shape">
              <a:extLst>
                <a:ext uri="{FF2B5EF4-FFF2-40B4-BE49-F238E27FC236}">
                  <a16:creationId xmlns:a16="http://schemas.microsoft.com/office/drawing/2014/main" id="{28EB450F-27BB-074F-9E16-80621A8A9ADC}"/>
                </a:ext>
              </a:extLst>
            </p:cNvPr>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8" name="Freeform 11" title="left scallop inline">
              <a:extLst>
                <a:ext uri="{FF2B5EF4-FFF2-40B4-BE49-F238E27FC236}">
                  <a16:creationId xmlns:a16="http://schemas.microsoft.com/office/drawing/2014/main" id="{5AB6C4D4-E1AB-2448-B59A-41B39FFF4495}"/>
                </a:ext>
              </a:extLst>
            </p:cNvPr>
            <p:cNvSpPr/>
            <p:nvPr/>
          </p:nvSpPr>
          <p:spPr bwMode="auto">
            <a:xfrm>
              <a:off x="655515" y="0"/>
              <a:ext cx="1234843"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
        <p:nvSpPr>
          <p:cNvPr id="2" name="Title 1"/>
          <p:cNvSpPr>
            <a:spLocks noGrp="1"/>
          </p:cNvSpPr>
          <p:nvPr>
            <p:ph type="title"/>
          </p:nvPr>
        </p:nvSpPr>
        <p:spPr>
          <a:xfrm>
            <a:off x="3242930" y="1073890"/>
            <a:ext cx="8187071" cy="4064627"/>
          </a:xfrm>
        </p:spPr>
        <p:txBody>
          <a:bodyPr anchor="b"/>
          <a:lstStyle>
            <a:lvl1pPr>
              <a:defRPr sz="6300" spc="6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1" y="5159783"/>
            <a:ext cx="7017488" cy="951135"/>
          </a:xfrm>
        </p:spPr>
        <p:txBody>
          <a:bodyPr>
            <a:normAutofit/>
          </a:bodyPr>
          <a:lstStyle>
            <a:lvl1pPr marL="0" indent="0">
              <a:lnSpc>
                <a:spcPct val="100000"/>
              </a:lnSpc>
              <a:buNone/>
              <a:defRPr sz="1500" b="1" i="0" cap="all" spc="300"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9" name="Date Placeholder 3">
            <a:extLst>
              <a:ext uri="{FF2B5EF4-FFF2-40B4-BE49-F238E27FC236}">
                <a16:creationId xmlns:a16="http://schemas.microsoft.com/office/drawing/2014/main" id="{9D453D0E-8C65-8C49-8BFF-B499B6038D22}"/>
              </a:ext>
            </a:extLst>
          </p:cNvPr>
          <p:cNvSpPr>
            <a:spLocks noGrp="1"/>
          </p:cNvSpPr>
          <p:nvPr>
            <p:ph type="dt" sz="half" idx="10"/>
          </p:nvPr>
        </p:nvSpPr>
        <p:spPr>
          <a:xfrm>
            <a:off x="3236385" y="6375400"/>
            <a:ext cx="1494367" cy="349250"/>
          </a:xfrm>
        </p:spPr>
        <p:txBody>
          <a:bodyPr/>
          <a:lstStyle>
            <a:lvl1pPr>
              <a:defRPr baseline="0" smtClean="0">
                <a:solidFill>
                  <a:schemeClr val="tx2"/>
                </a:solidFill>
              </a:defRPr>
            </a:lvl1pPr>
          </a:lstStyle>
          <a:p>
            <a:pPr>
              <a:defRPr/>
            </a:pPr>
            <a:fld id="{66C1DC26-C599-924C-BE74-1CAAB9B2803B}" type="datetimeFigureOut">
              <a:rPr lang="en-US" altLang="en-US"/>
              <a:pPr>
                <a:defRPr/>
              </a:pPr>
              <a:t>5/5/2022</a:t>
            </a:fld>
            <a:endParaRPr lang="en-US" altLang="en-US"/>
          </a:p>
        </p:txBody>
      </p:sp>
      <p:sp>
        <p:nvSpPr>
          <p:cNvPr id="10" name="Footer Placeholder 4">
            <a:extLst>
              <a:ext uri="{FF2B5EF4-FFF2-40B4-BE49-F238E27FC236}">
                <a16:creationId xmlns:a16="http://schemas.microsoft.com/office/drawing/2014/main" id="{2C4FD187-9CC8-F142-A90F-E68B9F5BF1F8}"/>
              </a:ext>
            </a:extLst>
          </p:cNvPr>
          <p:cNvSpPr>
            <a:spLocks noGrp="1"/>
          </p:cNvSpPr>
          <p:nvPr>
            <p:ph type="ftr" sz="quarter" idx="11"/>
          </p:nvPr>
        </p:nvSpPr>
        <p:spPr>
          <a:xfrm>
            <a:off x="5278967" y="6375401"/>
            <a:ext cx="4114800" cy="346075"/>
          </a:xfrm>
        </p:spPr>
        <p:txBody>
          <a:bodyPr/>
          <a:lstStyle>
            <a:lvl1pPr>
              <a:defRPr baseline="0" dirty="0">
                <a:solidFill>
                  <a:schemeClr val="tx2"/>
                </a:solidFill>
              </a:defRPr>
            </a:lvl1pPr>
          </a:lstStyle>
          <a:p>
            <a:pPr>
              <a:defRPr/>
            </a:pPr>
            <a:endParaRPr lang="en-US"/>
          </a:p>
        </p:txBody>
      </p:sp>
      <p:sp>
        <p:nvSpPr>
          <p:cNvPr id="11" name="Slide Number Placeholder 5">
            <a:extLst>
              <a:ext uri="{FF2B5EF4-FFF2-40B4-BE49-F238E27FC236}">
                <a16:creationId xmlns:a16="http://schemas.microsoft.com/office/drawing/2014/main" id="{40AFF226-8C78-454B-91E4-B259960358C0}"/>
              </a:ext>
            </a:extLst>
          </p:cNvPr>
          <p:cNvSpPr>
            <a:spLocks noGrp="1"/>
          </p:cNvSpPr>
          <p:nvPr>
            <p:ph type="sldNum" sz="quarter" idx="12"/>
          </p:nvPr>
        </p:nvSpPr>
        <p:spPr>
          <a:xfrm>
            <a:off x="9941984" y="6375401"/>
            <a:ext cx="1488016" cy="346075"/>
          </a:xfrm>
        </p:spPr>
        <p:txBody>
          <a:bodyPr/>
          <a:lstStyle>
            <a:lvl1pPr>
              <a:defRPr>
                <a:solidFill>
                  <a:schemeClr val="tx2"/>
                </a:solidFill>
              </a:defRPr>
            </a:lvl1pPr>
          </a:lstStyle>
          <a:p>
            <a:fld id="{6021C5BD-A6B5-E24A-9900-12C5CDF9C938}" type="slidenum">
              <a:rPr lang="en-US" altLang="en-US"/>
              <a:pPr/>
              <a:t>‹#›</a:t>
            </a:fld>
            <a:endParaRPr lang="en-US" altLang="en-US"/>
          </a:p>
        </p:txBody>
      </p:sp>
    </p:spTree>
    <p:extLst>
      <p:ext uri="{BB962C8B-B14F-4D97-AF65-F5344CB8AC3E}">
        <p14:creationId xmlns:p14="http://schemas.microsoft.com/office/powerpoint/2010/main" val="426337705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803A8C77-A130-2A47-92AF-1E528B90CDB8}"/>
              </a:ext>
            </a:extLst>
          </p:cNvPr>
          <p:cNvSpPr>
            <a:spLocks noGrp="1"/>
          </p:cNvSpPr>
          <p:nvPr>
            <p:ph type="dt" sz="half" idx="10"/>
          </p:nvPr>
        </p:nvSpPr>
        <p:spPr/>
        <p:txBody>
          <a:bodyPr/>
          <a:lstStyle>
            <a:lvl1pPr>
              <a:defRPr/>
            </a:lvl1pPr>
          </a:lstStyle>
          <a:p>
            <a:pPr>
              <a:defRPr/>
            </a:pPr>
            <a:fld id="{9E5029AB-F721-F542-9A22-5D9E3B64A0C9}" type="datetimeFigureOut">
              <a:rPr lang="en-US" altLang="en-US"/>
              <a:pPr>
                <a:defRPr/>
              </a:pPr>
              <a:t>5/5/2022</a:t>
            </a:fld>
            <a:endParaRPr lang="en-US" altLang="en-US"/>
          </a:p>
        </p:txBody>
      </p:sp>
      <p:sp>
        <p:nvSpPr>
          <p:cNvPr id="6" name="Footer Placeholder 4">
            <a:extLst>
              <a:ext uri="{FF2B5EF4-FFF2-40B4-BE49-F238E27FC236}">
                <a16:creationId xmlns:a16="http://schemas.microsoft.com/office/drawing/2014/main" id="{413E918B-CFF5-094A-A40B-73DDA2FDF4E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2B6B7BC-7E06-0445-8F92-9FF9518D11F8}"/>
              </a:ext>
            </a:extLst>
          </p:cNvPr>
          <p:cNvSpPr>
            <a:spLocks noGrp="1"/>
          </p:cNvSpPr>
          <p:nvPr>
            <p:ph type="sldNum" sz="quarter" idx="12"/>
          </p:nvPr>
        </p:nvSpPr>
        <p:spPr/>
        <p:txBody>
          <a:bodyPr/>
          <a:lstStyle>
            <a:lvl1pPr>
              <a:defRPr/>
            </a:lvl1pPr>
          </a:lstStyle>
          <a:p>
            <a:fld id="{8BBFF1C4-EF36-4844-9C4C-6906B547DCAE}" type="slidenum">
              <a:rPr lang="en-US" altLang="en-US"/>
              <a:pPr/>
              <a:t>‹#›</a:t>
            </a:fld>
            <a:endParaRPr lang="en-US" altLang="en-US"/>
          </a:p>
        </p:txBody>
      </p:sp>
    </p:spTree>
    <p:extLst>
      <p:ext uri="{BB962C8B-B14F-4D97-AF65-F5344CB8AC3E}">
        <p14:creationId xmlns:p14="http://schemas.microsoft.com/office/powerpoint/2010/main" val="223739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7301" y="381002"/>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5776" y="2199635"/>
            <a:ext cx="481584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255776" y="2909102"/>
            <a:ext cx="481584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5"/>
            <a:ext cx="481584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633864" y="2909102"/>
            <a:ext cx="481584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0F2B922B-6C28-814E-9754-63FFE1E0692E}"/>
              </a:ext>
            </a:extLst>
          </p:cNvPr>
          <p:cNvSpPr>
            <a:spLocks noGrp="1"/>
          </p:cNvSpPr>
          <p:nvPr>
            <p:ph type="dt" sz="half" idx="10"/>
          </p:nvPr>
        </p:nvSpPr>
        <p:spPr/>
        <p:txBody>
          <a:bodyPr/>
          <a:lstStyle>
            <a:lvl1pPr>
              <a:defRPr/>
            </a:lvl1pPr>
          </a:lstStyle>
          <a:p>
            <a:pPr>
              <a:defRPr/>
            </a:pPr>
            <a:fld id="{1DF47E36-3E4F-FE41-8C53-40F696E77C48}" type="datetimeFigureOut">
              <a:rPr lang="en-US" altLang="en-US"/>
              <a:pPr>
                <a:defRPr/>
              </a:pPr>
              <a:t>5/5/2022</a:t>
            </a:fld>
            <a:endParaRPr lang="en-US" altLang="en-US"/>
          </a:p>
        </p:txBody>
      </p:sp>
      <p:sp>
        <p:nvSpPr>
          <p:cNvPr id="8" name="Footer Placeholder 4">
            <a:extLst>
              <a:ext uri="{FF2B5EF4-FFF2-40B4-BE49-F238E27FC236}">
                <a16:creationId xmlns:a16="http://schemas.microsoft.com/office/drawing/2014/main" id="{E4B47978-A50D-264B-8773-1A4BE93BC82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B3ABD83-3685-BC4E-996F-D72618A81B80}"/>
              </a:ext>
            </a:extLst>
          </p:cNvPr>
          <p:cNvSpPr>
            <a:spLocks noGrp="1"/>
          </p:cNvSpPr>
          <p:nvPr>
            <p:ph type="sldNum" sz="quarter" idx="12"/>
          </p:nvPr>
        </p:nvSpPr>
        <p:spPr/>
        <p:txBody>
          <a:bodyPr/>
          <a:lstStyle>
            <a:lvl1pPr>
              <a:defRPr/>
            </a:lvl1pPr>
          </a:lstStyle>
          <a:p>
            <a:fld id="{7FE387A4-0708-3C40-BB66-DC9835830911}" type="slidenum">
              <a:rPr lang="en-US" altLang="en-US"/>
              <a:pPr/>
              <a:t>‹#›</a:t>
            </a:fld>
            <a:endParaRPr lang="en-US" altLang="en-US"/>
          </a:p>
        </p:txBody>
      </p:sp>
    </p:spTree>
    <p:extLst>
      <p:ext uri="{BB962C8B-B14F-4D97-AF65-F5344CB8AC3E}">
        <p14:creationId xmlns:p14="http://schemas.microsoft.com/office/powerpoint/2010/main" val="2284555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70989FB5-9439-764F-A95F-1CF26559285E}"/>
              </a:ext>
            </a:extLst>
          </p:cNvPr>
          <p:cNvSpPr>
            <a:spLocks noGrp="1"/>
          </p:cNvSpPr>
          <p:nvPr>
            <p:ph type="dt" sz="half" idx="10"/>
          </p:nvPr>
        </p:nvSpPr>
        <p:spPr/>
        <p:txBody>
          <a:bodyPr/>
          <a:lstStyle>
            <a:lvl1pPr>
              <a:defRPr/>
            </a:lvl1pPr>
          </a:lstStyle>
          <a:p>
            <a:pPr>
              <a:defRPr/>
            </a:pPr>
            <a:fld id="{0D4648AD-1524-5F40-8529-F708CE23B4EB}" type="datetimeFigureOut">
              <a:rPr lang="en-US" altLang="en-US"/>
              <a:pPr>
                <a:defRPr/>
              </a:pPr>
              <a:t>5/5/2022</a:t>
            </a:fld>
            <a:endParaRPr lang="en-US" altLang="en-US"/>
          </a:p>
        </p:txBody>
      </p:sp>
      <p:sp>
        <p:nvSpPr>
          <p:cNvPr id="4" name="Footer Placeholder 4">
            <a:extLst>
              <a:ext uri="{FF2B5EF4-FFF2-40B4-BE49-F238E27FC236}">
                <a16:creationId xmlns:a16="http://schemas.microsoft.com/office/drawing/2014/main" id="{FB4B19AF-871C-EA40-817B-1FF4B1B0927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9C814E6-1ADB-FB4F-A716-66B2BE193276}"/>
              </a:ext>
            </a:extLst>
          </p:cNvPr>
          <p:cNvSpPr>
            <a:spLocks noGrp="1"/>
          </p:cNvSpPr>
          <p:nvPr>
            <p:ph type="sldNum" sz="quarter" idx="12"/>
          </p:nvPr>
        </p:nvSpPr>
        <p:spPr/>
        <p:txBody>
          <a:bodyPr/>
          <a:lstStyle>
            <a:lvl1pPr>
              <a:defRPr/>
            </a:lvl1pPr>
          </a:lstStyle>
          <a:p>
            <a:fld id="{0137ADEC-0368-584B-A09D-499A97AFFDDF}" type="slidenum">
              <a:rPr lang="en-US" altLang="en-US"/>
              <a:pPr/>
              <a:t>‹#›</a:t>
            </a:fld>
            <a:endParaRPr lang="en-US" altLang="en-US"/>
          </a:p>
        </p:txBody>
      </p:sp>
    </p:spTree>
    <p:extLst>
      <p:ext uri="{BB962C8B-B14F-4D97-AF65-F5344CB8AC3E}">
        <p14:creationId xmlns:p14="http://schemas.microsoft.com/office/powerpoint/2010/main" val="1993360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51C266E-25F0-2842-8414-16B31FFFDFBC}"/>
              </a:ext>
            </a:extLst>
          </p:cNvPr>
          <p:cNvSpPr>
            <a:spLocks noGrp="1"/>
          </p:cNvSpPr>
          <p:nvPr>
            <p:ph type="dt" sz="half" idx="10"/>
          </p:nvPr>
        </p:nvSpPr>
        <p:spPr/>
        <p:txBody>
          <a:bodyPr/>
          <a:lstStyle>
            <a:lvl1pPr>
              <a:defRPr/>
            </a:lvl1pPr>
          </a:lstStyle>
          <a:p>
            <a:pPr>
              <a:defRPr/>
            </a:pPr>
            <a:fld id="{FA81B014-E14A-B849-9BB0-06865829D8EA}" type="datetimeFigureOut">
              <a:rPr lang="en-US" altLang="en-US"/>
              <a:pPr>
                <a:defRPr/>
              </a:pPr>
              <a:t>5/5/2022</a:t>
            </a:fld>
            <a:endParaRPr lang="en-US" altLang="en-US"/>
          </a:p>
        </p:txBody>
      </p:sp>
      <p:sp>
        <p:nvSpPr>
          <p:cNvPr id="3" name="Footer Placeholder 4">
            <a:extLst>
              <a:ext uri="{FF2B5EF4-FFF2-40B4-BE49-F238E27FC236}">
                <a16:creationId xmlns:a16="http://schemas.microsoft.com/office/drawing/2014/main" id="{952D4B91-06FA-9F49-A6C3-39E8C909EE7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A8402F5-10B1-1A4A-984F-D39AC5C8D1EC}"/>
              </a:ext>
            </a:extLst>
          </p:cNvPr>
          <p:cNvSpPr>
            <a:spLocks noGrp="1"/>
          </p:cNvSpPr>
          <p:nvPr>
            <p:ph type="sldNum" sz="quarter" idx="12"/>
          </p:nvPr>
        </p:nvSpPr>
        <p:spPr/>
        <p:txBody>
          <a:bodyPr/>
          <a:lstStyle>
            <a:lvl1pPr>
              <a:defRPr/>
            </a:lvl1pPr>
          </a:lstStyle>
          <a:p>
            <a:fld id="{19279E3A-B840-EE40-9923-D6358D9C787E}" type="slidenum">
              <a:rPr lang="en-US" altLang="en-US"/>
              <a:pPr/>
              <a:t>‹#›</a:t>
            </a:fld>
            <a:endParaRPr lang="en-US" altLang="en-US"/>
          </a:p>
        </p:txBody>
      </p:sp>
    </p:spTree>
    <p:extLst>
      <p:ext uri="{BB962C8B-B14F-4D97-AF65-F5344CB8AC3E}">
        <p14:creationId xmlns:p14="http://schemas.microsoft.com/office/powerpoint/2010/main" val="1286579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Freeform 11" title="right scallop background shape">
            <a:extLst>
              <a:ext uri="{FF2B5EF4-FFF2-40B4-BE49-F238E27FC236}">
                <a16:creationId xmlns:a16="http://schemas.microsoft.com/office/drawing/2014/main" id="{62EB4B77-AC81-764E-A18E-EF247203B580}"/>
              </a:ext>
            </a:extLst>
          </p:cNvPr>
          <p:cNvSpPr/>
          <p:nvPr/>
        </p:nvSpPr>
        <p:spPr bwMode="auto">
          <a:xfrm>
            <a:off x="7389285" y="0"/>
            <a:ext cx="4802716"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6" name="Rectangle 5">
            <a:extLst>
              <a:ext uri="{FF2B5EF4-FFF2-40B4-BE49-F238E27FC236}">
                <a16:creationId xmlns:a16="http://schemas.microsoft.com/office/drawing/2014/main" id="{D4426D0E-44FB-7542-9E0D-57021257C23B}"/>
              </a:ext>
            </a:extLst>
          </p:cNvPr>
          <p:cNvSpPr/>
          <p:nvPr/>
        </p:nvSpPr>
        <p:spPr>
          <a:xfrm>
            <a:off x="1" y="0"/>
            <a:ext cx="28363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title="left edge border">
            <a:extLst>
              <a:ext uri="{FF2B5EF4-FFF2-40B4-BE49-F238E27FC236}">
                <a16:creationId xmlns:a16="http://schemas.microsoft.com/office/drawing/2014/main" id="{44A39340-0879-8D47-BE14-D6175F2ECADA}"/>
              </a:ext>
            </a:extLst>
          </p:cNvPr>
          <p:cNvSpPr/>
          <p:nvPr/>
        </p:nvSpPr>
        <p:spPr>
          <a:xfrm>
            <a:off x="1" y="0"/>
            <a:ext cx="28363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5" y="457201"/>
            <a:ext cx="3092115" cy="1196671"/>
          </a:xfrm>
        </p:spPr>
        <p:txBody>
          <a:bodyPr anchor="b"/>
          <a:lstStyle>
            <a:lvl1pPr>
              <a:lnSpc>
                <a:spcPct val="100000"/>
              </a:lnSpc>
              <a:defRPr sz="1800" b="1" i="0" cap="all" spc="225"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9" cy="49851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Date Placeholder 4">
            <a:extLst>
              <a:ext uri="{FF2B5EF4-FFF2-40B4-BE49-F238E27FC236}">
                <a16:creationId xmlns:a16="http://schemas.microsoft.com/office/drawing/2014/main" id="{314097E6-A776-BF42-AB21-70AA0EF80E87}"/>
              </a:ext>
            </a:extLst>
          </p:cNvPr>
          <p:cNvSpPr>
            <a:spLocks noGrp="1"/>
          </p:cNvSpPr>
          <p:nvPr>
            <p:ph type="dt" sz="half" idx="10"/>
          </p:nvPr>
        </p:nvSpPr>
        <p:spPr>
          <a:xfrm>
            <a:off x="764117" y="6375400"/>
            <a:ext cx="1234016" cy="349250"/>
          </a:xfrm>
        </p:spPr>
        <p:txBody>
          <a:bodyPr/>
          <a:lstStyle>
            <a:lvl1pPr>
              <a:defRPr/>
            </a:lvl1pPr>
          </a:lstStyle>
          <a:p>
            <a:pPr>
              <a:defRPr/>
            </a:pPr>
            <a:fld id="{FA27DC45-C96F-0843-AECE-0CF6AE1448CE}" type="datetimeFigureOut">
              <a:rPr lang="en-US" altLang="en-US"/>
              <a:pPr>
                <a:defRPr/>
              </a:pPr>
              <a:t>5/5/2022</a:t>
            </a:fld>
            <a:endParaRPr lang="en-US" altLang="en-US"/>
          </a:p>
        </p:txBody>
      </p:sp>
      <p:sp>
        <p:nvSpPr>
          <p:cNvPr id="9" name="Footer Placeholder 5">
            <a:extLst>
              <a:ext uri="{FF2B5EF4-FFF2-40B4-BE49-F238E27FC236}">
                <a16:creationId xmlns:a16="http://schemas.microsoft.com/office/drawing/2014/main" id="{06C955C8-16C7-E945-99ED-81F81EEB296B}"/>
              </a:ext>
            </a:extLst>
          </p:cNvPr>
          <p:cNvSpPr>
            <a:spLocks noGrp="1"/>
          </p:cNvSpPr>
          <p:nvPr>
            <p:ph type="ftr" sz="quarter" idx="11"/>
          </p:nvPr>
        </p:nvSpPr>
        <p:spPr>
          <a:xfrm>
            <a:off x="2103967" y="6375401"/>
            <a:ext cx="3481917" cy="346075"/>
          </a:xfrm>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61849554-769D-B747-A13D-4717BAAC6B37}"/>
              </a:ext>
            </a:extLst>
          </p:cNvPr>
          <p:cNvSpPr>
            <a:spLocks noGrp="1"/>
          </p:cNvSpPr>
          <p:nvPr>
            <p:ph type="sldNum" sz="quarter" idx="12"/>
          </p:nvPr>
        </p:nvSpPr>
        <p:spPr>
          <a:xfrm>
            <a:off x="5691718" y="6375401"/>
            <a:ext cx="1231900" cy="346075"/>
          </a:xfrm>
        </p:spPr>
        <p:txBody>
          <a:bodyPr/>
          <a:lstStyle>
            <a:lvl1pPr>
              <a:defRPr/>
            </a:lvl1pPr>
          </a:lstStyle>
          <a:p>
            <a:fld id="{78390EA4-874C-DF49-A9A2-7A9A05ED6E49}" type="slidenum">
              <a:rPr lang="en-US" altLang="en-US"/>
              <a:pPr/>
              <a:t>‹#›</a:t>
            </a:fld>
            <a:endParaRPr lang="en-US" altLang="en-US"/>
          </a:p>
        </p:txBody>
      </p:sp>
    </p:spTree>
    <p:extLst>
      <p:ext uri="{BB962C8B-B14F-4D97-AF65-F5344CB8AC3E}">
        <p14:creationId xmlns:p14="http://schemas.microsoft.com/office/powerpoint/2010/main" val="2063344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Freeform 11" title="right scallop background shape">
            <a:extLst>
              <a:ext uri="{FF2B5EF4-FFF2-40B4-BE49-F238E27FC236}">
                <a16:creationId xmlns:a16="http://schemas.microsoft.com/office/drawing/2014/main" id="{275C7FB1-7AD2-1045-84CB-C2A8EAF0AA8C}"/>
              </a:ext>
            </a:extLst>
          </p:cNvPr>
          <p:cNvSpPr/>
          <p:nvPr/>
        </p:nvSpPr>
        <p:spPr bwMode="auto">
          <a:xfrm>
            <a:off x="7389285" y="0"/>
            <a:ext cx="4802716"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6" name="Rectangle 5">
            <a:extLst>
              <a:ext uri="{FF2B5EF4-FFF2-40B4-BE49-F238E27FC236}">
                <a16:creationId xmlns:a16="http://schemas.microsoft.com/office/drawing/2014/main" id="{48A7EE07-5D55-1D47-A28E-AEF43560C5DA}"/>
              </a:ext>
            </a:extLst>
          </p:cNvPr>
          <p:cNvSpPr/>
          <p:nvPr/>
        </p:nvSpPr>
        <p:spPr>
          <a:xfrm>
            <a:off x="1" y="0"/>
            <a:ext cx="28363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title="left edge border">
            <a:extLst>
              <a:ext uri="{FF2B5EF4-FFF2-40B4-BE49-F238E27FC236}">
                <a16:creationId xmlns:a16="http://schemas.microsoft.com/office/drawing/2014/main" id="{694B64F8-1B2D-AF4F-85EB-9FBB5A2B4DD5}"/>
              </a:ext>
            </a:extLst>
          </p:cNvPr>
          <p:cNvSpPr/>
          <p:nvPr/>
        </p:nvSpPr>
        <p:spPr>
          <a:xfrm>
            <a:off x="1" y="0"/>
            <a:ext cx="28363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83465" y="2"/>
            <a:ext cx="7355585" cy="685799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2" name="Title 1"/>
          <p:cNvSpPr>
            <a:spLocks noGrp="1"/>
          </p:cNvSpPr>
          <p:nvPr>
            <p:ph type="title"/>
          </p:nvPr>
        </p:nvSpPr>
        <p:spPr>
          <a:xfrm>
            <a:off x="8337884" y="457200"/>
            <a:ext cx="3092117" cy="1196670"/>
          </a:xfrm>
        </p:spPr>
        <p:txBody>
          <a:bodyPr anchor="b"/>
          <a:lstStyle>
            <a:lvl1pPr>
              <a:lnSpc>
                <a:spcPct val="100000"/>
              </a:lnSpc>
              <a:defRPr sz="1800" b="1" i="0" spc="225"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4" y="1741336"/>
            <a:ext cx="3092117"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Date Placeholder 4">
            <a:extLst>
              <a:ext uri="{FF2B5EF4-FFF2-40B4-BE49-F238E27FC236}">
                <a16:creationId xmlns:a16="http://schemas.microsoft.com/office/drawing/2014/main" id="{1754927C-4652-884D-B5B4-4513F4FBD5C1}"/>
              </a:ext>
            </a:extLst>
          </p:cNvPr>
          <p:cNvSpPr>
            <a:spLocks noGrp="1"/>
          </p:cNvSpPr>
          <p:nvPr>
            <p:ph type="dt" sz="half" idx="10"/>
          </p:nvPr>
        </p:nvSpPr>
        <p:spPr>
          <a:xfrm>
            <a:off x="766234" y="6375400"/>
            <a:ext cx="1231900" cy="349250"/>
          </a:xfrm>
        </p:spPr>
        <p:txBody>
          <a:bodyPr/>
          <a:lstStyle>
            <a:lvl1pPr>
              <a:defRPr/>
            </a:lvl1pPr>
          </a:lstStyle>
          <a:p>
            <a:pPr>
              <a:defRPr/>
            </a:pPr>
            <a:fld id="{3101E03E-0A98-144C-8604-6453B0C9BC82}" type="datetimeFigureOut">
              <a:rPr lang="en-US" altLang="en-US"/>
              <a:pPr>
                <a:defRPr/>
              </a:pPr>
              <a:t>5/5/2022</a:t>
            </a:fld>
            <a:endParaRPr lang="en-US" altLang="en-US"/>
          </a:p>
        </p:txBody>
      </p:sp>
      <p:sp>
        <p:nvSpPr>
          <p:cNvPr id="9" name="Footer Placeholder 5">
            <a:extLst>
              <a:ext uri="{FF2B5EF4-FFF2-40B4-BE49-F238E27FC236}">
                <a16:creationId xmlns:a16="http://schemas.microsoft.com/office/drawing/2014/main" id="{20C10BF6-7B98-5047-AC07-31DBA763AD7D}"/>
              </a:ext>
            </a:extLst>
          </p:cNvPr>
          <p:cNvSpPr>
            <a:spLocks noGrp="1"/>
          </p:cNvSpPr>
          <p:nvPr>
            <p:ph type="ftr" sz="quarter" idx="11"/>
          </p:nvPr>
        </p:nvSpPr>
        <p:spPr>
          <a:xfrm>
            <a:off x="2103967" y="6375401"/>
            <a:ext cx="3481917" cy="346075"/>
          </a:xfrm>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9D871E5C-0FE4-5D40-9835-F17544428A4C}"/>
              </a:ext>
            </a:extLst>
          </p:cNvPr>
          <p:cNvSpPr>
            <a:spLocks noGrp="1"/>
          </p:cNvSpPr>
          <p:nvPr>
            <p:ph type="sldNum" sz="quarter" idx="12"/>
          </p:nvPr>
        </p:nvSpPr>
        <p:spPr>
          <a:xfrm>
            <a:off x="5674785" y="6375401"/>
            <a:ext cx="1263649" cy="346075"/>
          </a:xfrm>
        </p:spPr>
        <p:txBody>
          <a:bodyPr/>
          <a:lstStyle>
            <a:lvl1pPr>
              <a:defRPr/>
            </a:lvl1pPr>
          </a:lstStyle>
          <a:p>
            <a:fld id="{868ACE1E-81AC-4448-8A34-3185B591D5D3}" type="slidenum">
              <a:rPr lang="en-US" altLang="en-US"/>
              <a:pPr/>
              <a:t>‹#›</a:t>
            </a:fld>
            <a:endParaRPr lang="en-US" altLang="en-US"/>
          </a:p>
        </p:txBody>
      </p:sp>
    </p:spTree>
    <p:extLst>
      <p:ext uri="{BB962C8B-B14F-4D97-AF65-F5344CB8AC3E}">
        <p14:creationId xmlns:p14="http://schemas.microsoft.com/office/powerpoint/2010/main" val="4239994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51F01F-91A6-6F49-A2EF-63E719C6F656}"/>
              </a:ext>
            </a:extLst>
          </p:cNvPr>
          <p:cNvSpPr>
            <a:spLocks noGrp="1"/>
          </p:cNvSpPr>
          <p:nvPr>
            <p:ph type="title"/>
          </p:nvPr>
        </p:nvSpPr>
        <p:spPr>
          <a:xfrm>
            <a:off x="1250952" y="382588"/>
            <a:ext cx="10179049" cy="149225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1027" name="Text Placeholder 2">
            <a:extLst>
              <a:ext uri="{FF2B5EF4-FFF2-40B4-BE49-F238E27FC236}">
                <a16:creationId xmlns:a16="http://schemas.microsoft.com/office/drawing/2014/main" id="{C15307B0-1080-6447-A5AF-D961275554C3}"/>
              </a:ext>
            </a:extLst>
          </p:cNvPr>
          <p:cNvSpPr>
            <a:spLocks noGrp="1"/>
          </p:cNvSpPr>
          <p:nvPr>
            <p:ph type="body" idx="1"/>
          </p:nvPr>
        </p:nvSpPr>
        <p:spPr bwMode="auto">
          <a:xfrm>
            <a:off x="1250952" y="2286000"/>
            <a:ext cx="10179049"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7DA249A-D532-3F4F-A9BF-F5B96C132375}"/>
              </a:ext>
            </a:extLst>
          </p:cNvPr>
          <p:cNvSpPr>
            <a:spLocks noGrp="1"/>
          </p:cNvSpPr>
          <p:nvPr>
            <p:ph type="dt" sz="half" idx="2"/>
          </p:nvPr>
        </p:nvSpPr>
        <p:spPr>
          <a:xfrm>
            <a:off x="1250952" y="6375400"/>
            <a:ext cx="2330449" cy="349250"/>
          </a:xfrm>
          <a:prstGeom prst="rect">
            <a:avLst/>
          </a:prstGeom>
        </p:spPr>
        <p:txBody>
          <a:bodyPr vert="horz" lIns="91440" tIns="45720" rIns="91440" bIns="45720" rtlCol="0" anchor="ctr"/>
          <a:lstStyle>
            <a:lvl1pPr algn="l" eaLnBrk="1" fontAlgn="auto" hangingPunct="1">
              <a:spcBef>
                <a:spcPts val="0"/>
              </a:spcBef>
              <a:spcAft>
                <a:spcPts val="0"/>
              </a:spcAft>
              <a:defRPr sz="1000" smtClean="0">
                <a:solidFill>
                  <a:schemeClr val="tx1">
                    <a:lumMod val="65000"/>
                    <a:lumOff val="35000"/>
                  </a:schemeClr>
                </a:solidFill>
                <a:latin typeface="+mn-lt"/>
              </a:defRPr>
            </a:lvl1pPr>
          </a:lstStyle>
          <a:p>
            <a:pPr>
              <a:defRPr/>
            </a:pPr>
            <a:fld id="{4F542961-09FD-A84A-AC07-A7D1B2CE7259}" type="datetimeFigureOut">
              <a:rPr lang="en-US" altLang="en-US"/>
              <a:pPr>
                <a:defRPr/>
              </a:pPr>
              <a:t>5/5/2022</a:t>
            </a:fld>
            <a:endParaRPr lang="en-US" altLang="en-US"/>
          </a:p>
        </p:txBody>
      </p:sp>
      <p:sp>
        <p:nvSpPr>
          <p:cNvPr id="5" name="Footer Placeholder 4">
            <a:extLst>
              <a:ext uri="{FF2B5EF4-FFF2-40B4-BE49-F238E27FC236}">
                <a16:creationId xmlns:a16="http://schemas.microsoft.com/office/drawing/2014/main" id="{36A2EEC5-043A-354B-847D-5811CBF32246}"/>
              </a:ext>
            </a:extLst>
          </p:cNvPr>
          <p:cNvSpPr>
            <a:spLocks noGrp="1"/>
          </p:cNvSpPr>
          <p:nvPr>
            <p:ph type="ftr" sz="quarter" idx="3"/>
          </p:nvPr>
        </p:nvSpPr>
        <p:spPr>
          <a:xfrm>
            <a:off x="4038600" y="6375401"/>
            <a:ext cx="4114800" cy="346075"/>
          </a:xfrm>
          <a:prstGeom prst="rect">
            <a:avLst/>
          </a:prstGeom>
        </p:spPr>
        <p:txBody>
          <a:bodyPr vert="horz" lIns="91440" tIns="45720" rIns="91440" bIns="45720" rtlCol="0" anchor="ctr"/>
          <a:lstStyle>
            <a:lvl1pPr algn="ctr" eaLnBrk="1" fontAlgn="auto" hangingPunct="1">
              <a:spcBef>
                <a:spcPts val="0"/>
              </a:spcBef>
              <a:spcAft>
                <a:spcPts val="0"/>
              </a:spcAft>
              <a:defRPr sz="1000" dirty="0">
                <a:solidFill>
                  <a:schemeClr val="tx1">
                    <a:lumMod val="65000"/>
                    <a:lumOff val="3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7001C5A4-7E3A-5948-A4BB-5F99AEFC456A}"/>
              </a:ext>
            </a:extLst>
          </p:cNvPr>
          <p:cNvSpPr>
            <a:spLocks noGrp="1"/>
          </p:cNvSpPr>
          <p:nvPr>
            <p:ph type="sldNum" sz="quarter" idx="4"/>
          </p:nvPr>
        </p:nvSpPr>
        <p:spPr>
          <a:xfrm>
            <a:off x="8610600" y="6375401"/>
            <a:ext cx="2819400" cy="3460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595959"/>
                </a:solidFill>
              </a:defRPr>
            </a:lvl1pPr>
          </a:lstStyle>
          <a:p>
            <a:fld id="{A724BF3E-0838-C548-9F35-CDE7DF1D60DC}" type="slidenum">
              <a:rPr lang="en-US" altLang="en-US"/>
              <a:pPr/>
              <a:t>‹#›</a:t>
            </a:fld>
            <a:endParaRPr lang="en-US" altLang="en-US"/>
          </a:p>
        </p:txBody>
      </p:sp>
      <p:sp>
        <p:nvSpPr>
          <p:cNvPr id="12" name="Rectangle 11">
            <a:extLst>
              <a:ext uri="{FF2B5EF4-FFF2-40B4-BE49-F238E27FC236}">
                <a16:creationId xmlns:a16="http://schemas.microsoft.com/office/drawing/2014/main" id="{B84CCF2B-82D2-6B4E-A2EF-E05868BB263D}"/>
              </a:ext>
            </a:extLst>
          </p:cNvPr>
          <p:cNvSpPr/>
          <p:nvPr/>
        </p:nvSpPr>
        <p:spPr>
          <a:xfrm>
            <a:off x="11908368" y="0"/>
            <a:ext cx="28363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right edge border">
            <a:extLst>
              <a:ext uri="{FF2B5EF4-FFF2-40B4-BE49-F238E27FC236}">
                <a16:creationId xmlns:a16="http://schemas.microsoft.com/office/drawing/2014/main" id="{C086C333-4ABB-2F48-B04D-3D72ED65F245}"/>
              </a:ext>
            </a:extLst>
          </p:cNvPr>
          <p:cNvSpPr/>
          <p:nvPr/>
        </p:nvSpPr>
        <p:spPr>
          <a:xfrm>
            <a:off x="11908368" y="0"/>
            <a:ext cx="28363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3" name="Freeform 5">
            <a:extLst>
              <a:ext uri="{FF2B5EF4-FFF2-40B4-BE49-F238E27FC236}">
                <a16:creationId xmlns:a16="http://schemas.microsoft.com/office/drawing/2014/main" id="{B9D4B895-D177-DF46-A6BC-56FE29151177}"/>
              </a:ext>
            </a:extLst>
          </p:cNvPr>
          <p:cNvSpPr>
            <a:spLocks/>
          </p:cNvSpPr>
          <p:nvPr/>
        </p:nvSpPr>
        <p:spPr bwMode="auto">
          <a:xfrm>
            <a:off x="0" y="0"/>
            <a:ext cx="905933" cy="6858000"/>
          </a:xfrm>
          <a:custGeom>
            <a:avLst/>
            <a:gdLst>
              <a:gd name="T0" fmla="*/ 155 w 211"/>
              <a:gd name="T1" fmla="*/ 1728 h 2160"/>
              <a:gd name="T2" fmla="*/ 211 w 211"/>
              <a:gd name="T3" fmla="*/ 1512 h 2160"/>
              <a:gd name="T4" fmla="*/ 155 w 211"/>
              <a:gd name="T5" fmla="*/ 1296 h 2160"/>
              <a:gd name="T6" fmla="*/ 211 w 211"/>
              <a:gd name="T7" fmla="*/ 1080 h 2160"/>
              <a:gd name="T8" fmla="*/ 155 w 211"/>
              <a:gd name="T9" fmla="*/ 864 h 2160"/>
              <a:gd name="T10" fmla="*/ 211 w 211"/>
              <a:gd name="T11" fmla="*/ 648 h 2160"/>
              <a:gd name="T12" fmla="*/ 155 w 211"/>
              <a:gd name="T13" fmla="*/ 432 h 2160"/>
              <a:gd name="T14" fmla="*/ 211 w 211"/>
              <a:gd name="T15" fmla="*/ 216 h 2160"/>
              <a:gd name="T16" fmla="*/ 155 w 211"/>
              <a:gd name="T17" fmla="*/ 0 h 2160"/>
              <a:gd name="T18" fmla="*/ 0 w 211"/>
              <a:gd name="T19" fmla="*/ 0 h 2160"/>
              <a:gd name="T20" fmla="*/ 0 w 211"/>
              <a:gd name="T21" fmla="*/ 2160 h 2160"/>
              <a:gd name="T22" fmla="*/ 155 w 211"/>
              <a:gd name="T23" fmla="*/ 2160 h 2160"/>
              <a:gd name="T24" fmla="*/ 211 w 211"/>
              <a:gd name="T25" fmla="*/ 1944 h 2160"/>
              <a:gd name="T26" fmla="*/ 155 w 211"/>
              <a:gd name="T27" fmla="*/ 172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1" h="2160">
                <a:moveTo>
                  <a:pt x="155" y="1728"/>
                </a:moveTo>
                <a:cubicBezTo>
                  <a:pt x="155" y="1620"/>
                  <a:pt x="211" y="1620"/>
                  <a:pt x="211" y="1512"/>
                </a:cubicBezTo>
                <a:cubicBezTo>
                  <a:pt x="211" y="1404"/>
                  <a:pt x="155" y="1404"/>
                  <a:pt x="155" y="1296"/>
                </a:cubicBezTo>
                <a:cubicBezTo>
                  <a:pt x="155" y="1188"/>
                  <a:pt x="211" y="1188"/>
                  <a:pt x="211" y="1080"/>
                </a:cubicBezTo>
                <a:cubicBezTo>
                  <a:pt x="211" y="972"/>
                  <a:pt x="155" y="972"/>
                  <a:pt x="155" y="864"/>
                </a:cubicBezTo>
                <a:cubicBezTo>
                  <a:pt x="155" y="756"/>
                  <a:pt x="211" y="756"/>
                  <a:pt x="211" y="648"/>
                </a:cubicBezTo>
                <a:cubicBezTo>
                  <a:pt x="211" y="540"/>
                  <a:pt x="155" y="540"/>
                  <a:pt x="155" y="432"/>
                </a:cubicBezTo>
                <a:cubicBezTo>
                  <a:pt x="155" y="324"/>
                  <a:pt x="211" y="324"/>
                  <a:pt x="211" y="216"/>
                </a:cubicBezTo>
                <a:cubicBezTo>
                  <a:pt x="211" y="108"/>
                  <a:pt x="155" y="108"/>
                  <a:pt x="155" y="0"/>
                </a:cubicBezTo>
                <a:cubicBezTo>
                  <a:pt x="0" y="0"/>
                  <a:pt x="0" y="0"/>
                  <a:pt x="0" y="0"/>
                </a:cubicBezTo>
                <a:cubicBezTo>
                  <a:pt x="0" y="2160"/>
                  <a:pt x="0" y="2160"/>
                  <a:pt x="0" y="2160"/>
                </a:cubicBezTo>
                <a:cubicBezTo>
                  <a:pt x="155" y="2160"/>
                  <a:pt x="155" y="2160"/>
                  <a:pt x="155" y="2160"/>
                </a:cubicBezTo>
                <a:cubicBezTo>
                  <a:pt x="155" y="2052"/>
                  <a:pt x="211" y="2052"/>
                  <a:pt x="211" y="1944"/>
                </a:cubicBezTo>
                <a:cubicBezTo>
                  <a:pt x="211" y="1836"/>
                  <a:pt x="155" y="1836"/>
                  <a:pt x="155" y="17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Tree>
    <p:extLst>
      <p:ext uri="{BB962C8B-B14F-4D97-AF65-F5344CB8AC3E}">
        <p14:creationId xmlns:p14="http://schemas.microsoft.com/office/powerpoint/2010/main" val="18520538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fontAlgn="base">
        <a:lnSpc>
          <a:spcPct val="90000"/>
        </a:lnSpc>
        <a:spcBef>
          <a:spcPct val="0"/>
        </a:spcBef>
        <a:spcAft>
          <a:spcPct val="0"/>
        </a:spcAft>
        <a:defRPr sz="5100" kern="1200" cap="all" spc="150">
          <a:solidFill>
            <a:schemeClr val="tx2"/>
          </a:solidFill>
          <a:latin typeface="+mj-lt"/>
          <a:ea typeface="+mj-ea"/>
          <a:cs typeface="+mj-cs"/>
        </a:defRPr>
      </a:lvl1pPr>
      <a:lvl2pPr algn="l" defTabSz="685800" rtl="0" fontAlgn="base">
        <a:lnSpc>
          <a:spcPct val="90000"/>
        </a:lnSpc>
        <a:spcBef>
          <a:spcPct val="0"/>
        </a:spcBef>
        <a:spcAft>
          <a:spcPct val="0"/>
        </a:spcAft>
        <a:defRPr sz="5100">
          <a:solidFill>
            <a:schemeClr val="tx2"/>
          </a:solidFill>
          <a:latin typeface="Impact" panose="020B0806030902050204" pitchFamily="34" charset="0"/>
        </a:defRPr>
      </a:lvl2pPr>
      <a:lvl3pPr algn="l" defTabSz="685800" rtl="0" fontAlgn="base">
        <a:lnSpc>
          <a:spcPct val="90000"/>
        </a:lnSpc>
        <a:spcBef>
          <a:spcPct val="0"/>
        </a:spcBef>
        <a:spcAft>
          <a:spcPct val="0"/>
        </a:spcAft>
        <a:defRPr sz="5100">
          <a:solidFill>
            <a:schemeClr val="tx2"/>
          </a:solidFill>
          <a:latin typeface="Impact" panose="020B0806030902050204" pitchFamily="34" charset="0"/>
        </a:defRPr>
      </a:lvl3pPr>
      <a:lvl4pPr algn="l" defTabSz="685800" rtl="0" fontAlgn="base">
        <a:lnSpc>
          <a:spcPct val="90000"/>
        </a:lnSpc>
        <a:spcBef>
          <a:spcPct val="0"/>
        </a:spcBef>
        <a:spcAft>
          <a:spcPct val="0"/>
        </a:spcAft>
        <a:defRPr sz="5100">
          <a:solidFill>
            <a:schemeClr val="tx2"/>
          </a:solidFill>
          <a:latin typeface="Impact" panose="020B0806030902050204" pitchFamily="34" charset="0"/>
        </a:defRPr>
      </a:lvl4pPr>
      <a:lvl5pPr algn="l" defTabSz="685800" rtl="0" fontAlgn="base">
        <a:lnSpc>
          <a:spcPct val="90000"/>
        </a:lnSpc>
        <a:spcBef>
          <a:spcPct val="0"/>
        </a:spcBef>
        <a:spcAft>
          <a:spcPct val="0"/>
        </a:spcAft>
        <a:defRPr sz="5100">
          <a:solidFill>
            <a:schemeClr val="tx2"/>
          </a:solidFill>
          <a:latin typeface="Impact" panose="020B0806030902050204" pitchFamily="34" charset="0"/>
        </a:defRPr>
      </a:lvl5pPr>
      <a:lvl6pPr marL="457200" algn="l" defTabSz="685800" rtl="0" fontAlgn="base">
        <a:lnSpc>
          <a:spcPct val="90000"/>
        </a:lnSpc>
        <a:spcBef>
          <a:spcPct val="0"/>
        </a:spcBef>
        <a:spcAft>
          <a:spcPct val="0"/>
        </a:spcAft>
        <a:defRPr sz="5100">
          <a:solidFill>
            <a:schemeClr val="tx2"/>
          </a:solidFill>
          <a:latin typeface="Impact" panose="020B0806030902050204" pitchFamily="34" charset="0"/>
        </a:defRPr>
      </a:lvl6pPr>
      <a:lvl7pPr marL="914400" algn="l" defTabSz="685800" rtl="0" fontAlgn="base">
        <a:lnSpc>
          <a:spcPct val="90000"/>
        </a:lnSpc>
        <a:spcBef>
          <a:spcPct val="0"/>
        </a:spcBef>
        <a:spcAft>
          <a:spcPct val="0"/>
        </a:spcAft>
        <a:defRPr sz="5100">
          <a:solidFill>
            <a:schemeClr val="tx2"/>
          </a:solidFill>
          <a:latin typeface="Impact" panose="020B0806030902050204" pitchFamily="34" charset="0"/>
        </a:defRPr>
      </a:lvl7pPr>
      <a:lvl8pPr marL="1371600" algn="l" defTabSz="685800" rtl="0" fontAlgn="base">
        <a:lnSpc>
          <a:spcPct val="90000"/>
        </a:lnSpc>
        <a:spcBef>
          <a:spcPct val="0"/>
        </a:spcBef>
        <a:spcAft>
          <a:spcPct val="0"/>
        </a:spcAft>
        <a:defRPr sz="5100">
          <a:solidFill>
            <a:schemeClr val="tx2"/>
          </a:solidFill>
          <a:latin typeface="Impact" panose="020B0806030902050204" pitchFamily="34" charset="0"/>
        </a:defRPr>
      </a:lvl8pPr>
      <a:lvl9pPr marL="1828800" algn="l" defTabSz="685800" rtl="0" fontAlgn="base">
        <a:lnSpc>
          <a:spcPct val="90000"/>
        </a:lnSpc>
        <a:spcBef>
          <a:spcPct val="0"/>
        </a:spcBef>
        <a:spcAft>
          <a:spcPct val="0"/>
        </a:spcAft>
        <a:defRPr sz="5100">
          <a:solidFill>
            <a:schemeClr val="tx2"/>
          </a:solidFill>
          <a:latin typeface="Impact" panose="020B0806030902050204" pitchFamily="34" charset="0"/>
        </a:defRPr>
      </a:lvl9pPr>
    </p:titleStyle>
    <p:bodyStyle>
      <a:lvl1pPr marL="228600" indent="-228600" algn="l" defTabSz="685800" rtl="0" fontAlgn="base">
        <a:lnSpc>
          <a:spcPct val="110000"/>
        </a:lnSpc>
        <a:spcBef>
          <a:spcPts val="700"/>
        </a:spcBef>
        <a:spcAft>
          <a:spcPct val="0"/>
        </a:spcAft>
        <a:buClr>
          <a:schemeClr val="tx2"/>
        </a:buClr>
        <a:buFont typeface="Arial" panose="020B0604020202020204" pitchFamily="34" charset="0"/>
        <a:buChar char="•"/>
        <a:defRPr sz="2000" kern="1200">
          <a:solidFill>
            <a:srgbClr val="595959"/>
          </a:solidFill>
          <a:latin typeface="+mn-lt"/>
          <a:ea typeface="+mn-ea"/>
          <a:cs typeface="+mn-cs"/>
        </a:defRPr>
      </a:lvl1pPr>
      <a:lvl2pPr marL="685800" indent="-228600" algn="l" defTabSz="685800" rtl="0" fontAlgn="base">
        <a:lnSpc>
          <a:spcPct val="110000"/>
        </a:lnSpc>
        <a:spcBef>
          <a:spcPts val="700"/>
        </a:spcBef>
        <a:spcAft>
          <a:spcPct val="0"/>
        </a:spcAft>
        <a:buClr>
          <a:schemeClr val="tx2"/>
        </a:buClr>
        <a:buFont typeface="Gill Sans MT" panose="020B0502020104020203" pitchFamily="34" charset="77"/>
        <a:buChar char="–"/>
        <a:defRPr kern="1200">
          <a:solidFill>
            <a:srgbClr val="595959"/>
          </a:solidFill>
          <a:latin typeface="+mn-lt"/>
          <a:ea typeface="+mn-ea"/>
          <a:cs typeface="+mn-cs"/>
        </a:defRPr>
      </a:lvl2pPr>
      <a:lvl3pPr marL="1143000" indent="-228600" algn="l" defTabSz="685800" rtl="0" fontAlgn="base">
        <a:lnSpc>
          <a:spcPct val="110000"/>
        </a:lnSpc>
        <a:spcBef>
          <a:spcPts val="700"/>
        </a:spcBef>
        <a:spcAft>
          <a:spcPct val="0"/>
        </a:spcAft>
        <a:buClr>
          <a:schemeClr val="tx2"/>
        </a:buClr>
        <a:buFont typeface="Arial" panose="020B0604020202020204" pitchFamily="34" charset="0"/>
        <a:buChar char="•"/>
        <a:defRPr sz="1600" kern="1200">
          <a:solidFill>
            <a:srgbClr val="595959"/>
          </a:solidFill>
          <a:latin typeface="+mn-lt"/>
          <a:ea typeface="+mn-ea"/>
          <a:cs typeface="+mn-cs"/>
        </a:defRPr>
      </a:lvl3pPr>
      <a:lvl4pPr marL="1600200" indent="-228600" algn="l" defTabSz="685800" rtl="0" fontAlgn="base">
        <a:lnSpc>
          <a:spcPct val="110000"/>
        </a:lnSpc>
        <a:spcBef>
          <a:spcPts val="700"/>
        </a:spcBef>
        <a:spcAft>
          <a:spcPct val="0"/>
        </a:spcAft>
        <a:buClr>
          <a:schemeClr val="tx2"/>
        </a:buClr>
        <a:buFont typeface="Gill Sans MT" panose="020B0502020104020203" pitchFamily="34" charset="77"/>
        <a:buChar char="–"/>
        <a:defRPr sz="1400" kern="1200">
          <a:solidFill>
            <a:srgbClr val="595959"/>
          </a:solidFill>
          <a:latin typeface="+mn-lt"/>
          <a:ea typeface="+mn-ea"/>
          <a:cs typeface="+mn-cs"/>
        </a:defRPr>
      </a:lvl4pPr>
      <a:lvl5pPr marL="2057400" indent="-228600" algn="l" defTabSz="685800" rtl="0" fontAlgn="base">
        <a:lnSpc>
          <a:spcPct val="110000"/>
        </a:lnSpc>
        <a:spcBef>
          <a:spcPts val="700"/>
        </a:spcBef>
        <a:spcAft>
          <a:spcPct val="0"/>
        </a:spcAft>
        <a:buClr>
          <a:schemeClr val="tx2"/>
        </a:buClr>
        <a:buFont typeface="Arial" panose="020B0604020202020204" pitchFamily="34" charset="0"/>
        <a:buChar char="•"/>
        <a:defRPr sz="1400" kern="1200">
          <a:solidFill>
            <a:srgbClr val="595959"/>
          </a:solidFill>
          <a:latin typeface="+mn-lt"/>
          <a:ea typeface="+mn-ea"/>
          <a:cs typeface="+mn-cs"/>
        </a:defRPr>
      </a:lvl5pPr>
      <a:lvl6pPr marL="25146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bbc.co.uk/bitesize/guides/zsqydxs/revision/7"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cY5z1dN_Svg" TargetMode="Externa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www.youtube.com/watch?v=O21VOcLIb3M" TargetMode="External"/><Relationship Id="rId2" Type="http://schemas.openxmlformats.org/officeDocument/2006/relationships/hyperlink" Target="https://www.youtube.com/watch?v=Q-aGAX27SIo" TargetMode="External"/><Relationship Id="rId1" Type="http://schemas.openxmlformats.org/officeDocument/2006/relationships/slideLayout" Target="../slideLayouts/slideLayout2.xml"/><Relationship Id="rId4" Type="http://schemas.openxmlformats.org/officeDocument/2006/relationships/hyperlink" Target="https://www.youtube.com/watch?v=lIEoO5KdPvg"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0A7B7F85-EF49-6044-9B9A-A8B062D30920}"/>
              </a:ext>
            </a:extLst>
          </p:cNvPr>
          <p:cNvSpPr>
            <a:spLocks noGrp="1" noChangeArrowheads="1"/>
          </p:cNvSpPr>
          <p:nvPr>
            <p:ph type="ctrTitle"/>
          </p:nvPr>
        </p:nvSpPr>
        <p:spPr>
          <a:xfrm>
            <a:off x="2286000" y="2743201"/>
            <a:ext cx="8382000" cy="1622425"/>
          </a:xfrm>
        </p:spPr>
        <p:txBody>
          <a:bodyPr/>
          <a:lstStyle/>
          <a:p>
            <a:pPr fontAlgn="auto">
              <a:spcAft>
                <a:spcPts val="0"/>
              </a:spcAft>
              <a:defRPr/>
            </a:pPr>
            <a:r>
              <a:rPr lang="en-US" altLang="en-US" dirty="0">
                <a:cs typeface="Arial" panose="020B0604020202020204" pitchFamily="34" charset="0"/>
              </a:rPr>
              <a:t> </a:t>
            </a:r>
            <a:br>
              <a:rPr lang="en-US" altLang="en-US" dirty="0">
                <a:cs typeface="Arial" panose="020B0604020202020204" pitchFamily="34" charset="0"/>
              </a:rPr>
            </a:br>
            <a:r>
              <a:rPr lang="en-US" altLang="en-US" dirty="0">
                <a:cs typeface="Arial" panose="020B0604020202020204" pitchFamily="34" charset="0"/>
              </a:rPr>
              <a:t>Evidence for the Theory of Evolution</a:t>
            </a:r>
            <a:br>
              <a:rPr lang="en-US" altLang="en-US" dirty="0">
                <a:cs typeface="Arial" panose="020B0604020202020204" pitchFamily="34" charset="0"/>
              </a:rPr>
            </a:br>
            <a:endParaRPr lang="en-US" altLang="en-US" dirty="0">
              <a:cs typeface="Arial" panose="020B0604020202020204" pitchFamily="34" charset="0"/>
            </a:endParaRPr>
          </a:p>
        </p:txBody>
      </p:sp>
    </p:spTree>
    <p:extLst>
      <p:ext uri="{BB962C8B-B14F-4D97-AF65-F5344CB8AC3E}">
        <p14:creationId xmlns:p14="http://schemas.microsoft.com/office/powerpoint/2010/main" val="3579838432"/>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60985E1-FDAF-A34C-BF49-131CB2259065}"/>
              </a:ext>
            </a:extLst>
          </p:cNvPr>
          <p:cNvSpPr>
            <a:spLocks noGrp="1"/>
          </p:cNvSpPr>
          <p:nvPr>
            <p:ph idx="1"/>
          </p:nvPr>
        </p:nvSpPr>
        <p:spPr>
          <a:xfrm>
            <a:off x="1411878" y="1697419"/>
            <a:ext cx="9266632" cy="4421275"/>
          </a:xfrm>
          <a:noFill/>
        </p:spPr>
        <p:txBody>
          <a:bodyPr wrap="square" rtlCol="0">
            <a:spAutoFit/>
          </a:bodyPr>
          <a:lstStyle/>
          <a:p>
            <a:pPr marL="0" indent="0" fontAlgn="auto">
              <a:spcAft>
                <a:spcPts val="0"/>
              </a:spcAft>
              <a:buNone/>
              <a:defRPr/>
            </a:pPr>
            <a:r>
              <a:rPr lang="en-GB" altLang="en-US" b="1" dirty="0">
                <a:solidFill>
                  <a:schemeClr val="tx1">
                    <a:lumMod val="65000"/>
                    <a:lumOff val="35000"/>
                  </a:schemeClr>
                </a:solidFill>
              </a:rPr>
              <a:t>Example of comparative embryology</a:t>
            </a:r>
          </a:p>
          <a:p>
            <a:pPr fontAlgn="auto">
              <a:spcAft>
                <a:spcPts val="0"/>
              </a:spcAft>
              <a:buFont typeface="System Font Regular"/>
              <a:buChar char="−"/>
              <a:defRPr/>
            </a:pPr>
            <a:r>
              <a:rPr lang="en-GB" altLang="en-US" dirty="0">
                <a:solidFill>
                  <a:schemeClr val="tx1">
                    <a:lumMod val="65000"/>
                    <a:lumOff val="35000"/>
                  </a:schemeClr>
                </a:solidFill>
              </a:rPr>
              <a:t>All members of the phylum Chordata (Vertebrates) have, at some stage of their development:</a:t>
            </a:r>
          </a:p>
          <a:p>
            <a:pPr lvl="1" fontAlgn="auto">
              <a:spcAft>
                <a:spcPts val="0"/>
              </a:spcAft>
              <a:buFont typeface="Arial" panose="020B0604020202020204" pitchFamily="34" charset="0"/>
              <a:buChar char="•"/>
              <a:defRPr/>
            </a:pPr>
            <a:r>
              <a:rPr lang="en-GB" altLang="en-US" sz="2000" dirty="0">
                <a:solidFill>
                  <a:schemeClr val="tx1">
                    <a:lumMod val="65000"/>
                    <a:lumOff val="35000"/>
                  </a:schemeClr>
                </a:solidFill>
              </a:rPr>
              <a:t>a dorsal notochord (a solid tissue running along the back), </a:t>
            </a:r>
          </a:p>
          <a:p>
            <a:pPr lvl="1" fontAlgn="auto">
              <a:spcAft>
                <a:spcPts val="0"/>
              </a:spcAft>
              <a:buFont typeface="Arial" panose="020B0604020202020204" pitchFamily="34" charset="0"/>
              <a:buChar char="•"/>
              <a:defRPr/>
            </a:pPr>
            <a:r>
              <a:rPr lang="en-GB" altLang="en-US" sz="2000" dirty="0">
                <a:solidFill>
                  <a:schemeClr val="tx1">
                    <a:lumMod val="65000"/>
                    <a:lumOff val="35000"/>
                  </a:schemeClr>
                </a:solidFill>
              </a:rPr>
              <a:t>pharyngeal slits (which turn into gill slits in fish), </a:t>
            </a:r>
          </a:p>
          <a:p>
            <a:pPr lvl="1" fontAlgn="auto">
              <a:spcAft>
                <a:spcPts val="0"/>
              </a:spcAft>
              <a:buFont typeface="Arial" panose="020B0604020202020204" pitchFamily="34" charset="0"/>
              <a:buChar char="•"/>
              <a:defRPr/>
            </a:pPr>
            <a:r>
              <a:rPr lang="en-GB" altLang="en-US" sz="2000" dirty="0">
                <a:solidFill>
                  <a:schemeClr val="tx1">
                    <a:lumMod val="65000"/>
                    <a:lumOff val="35000"/>
                  </a:schemeClr>
                </a:solidFill>
              </a:rPr>
              <a:t>a dorsal nerve cord  </a:t>
            </a:r>
          </a:p>
          <a:p>
            <a:pPr lvl="1" fontAlgn="auto">
              <a:spcAft>
                <a:spcPts val="0"/>
              </a:spcAft>
              <a:buFont typeface="Arial" panose="020B0604020202020204" pitchFamily="34" charset="0"/>
              <a:buChar char="•"/>
              <a:defRPr/>
            </a:pPr>
            <a:r>
              <a:rPr lang="en-GB" altLang="en-US" sz="2000" dirty="0">
                <a:solidFill>
                  <a:schemeClr val="tx1">
                    <a:lumMod val="65000"/>
                    <a:lumOff val="35000"/>
                  </a:schemeClr>
                </a:solidFill>
              </a:rPr>
              <a:t>a tail that extends past the anus. </a:t>
            </a:r>
          </a:p>
          <a:p>
            <a:pPr lvl="1" fontAlgn="auto">
              <a:spcAft>
                <a:spcPts val="0"/>
              </a:spcAft>
              <a:buFont typeface="Arial" panose="020B0604020202020204" pitchFamily="34" charset="0"/>
              <a:buChar char="•"/>
              <a:defRPr/>
            </a:pPr>
            <a:r>
              <a:rPr lang="en-AU" altLang="en-US" sz="2000" dirty="0">
                <a:solidFill>
                  <a:schemeClr val="tx1">
                    <a:lumMod val="65000"/>
                    <a:lumOff val="35000"/>
                  </a:schemeClr>
                </a:solidFill>
              </a:rPr>
              <a:t>The embryos of the different vertebrates are very similar and show features that are not present in adults. </a:t>
            </a:r>
          </a:p>
          <a:p>
            <a:pPr lvl="1" fontAlgn="auto">
              <a:spcAft>
                <a:spcPts val="0"/>
              </a:spcAft>
              <a:buFont typeface="Arial" panose="020B0604020202020204" pitchFamily="34" charset="0"/>
              <a:buChar char="•"/>
              <a:defRPr/>
            </a:pPr>
            <a:r>
              <a:rPr lang="en-AU" altLang="en-US" sz="2000" dirty="0">
                <a:solidFill>
                  <a:schemeClr val="tx1">
                    <a:lumMod val="65000"/>
                    <a:lumOff val="35000"/>
                  </a:schemeClr>
                </a:solidFill>
              </a:rPr>
              <a:t>This suggests that these vertebrates evolved from a common aquatic ancestor, such as the crossopterygian fish.</a:t>
            </a:r>
          </a:p>
        </p:txBody>
      </p:sp>
      <p:sp>
        <p:nvSpPr>
          <p:cNvPr id="6" name="Title 1">
            <a:extLst>
              <a:ext uri="{FF2B5EF4-FFF2-40B4-BE49-F238E27FC236}">
                <a16:creationId xmlns:a16="http://schemas.microsoft.com/office/drawing/2014/main" id="{AB871A90-B813-5C4F-AEF8-8CF4D991D4C8}"/>
              </a:ext>
            </a:extLst>
          </p:cNvPr>
          <p:cNvSpPr txBox="1">
            <a:spLocks/>
          </p:cNvSpPr>
          <p:nvPr/>
        </p:nvSpPr>
        <p:spPr>
          <a:xfrm>
            <a:off x="1411878" y="249957"/>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3:</a:t>
            </a:r>
            <a:r>
              <a:rPr lang="en-AU" sz="2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2200" b="1" dirty="0">
                <a:solidFill>
                  <a:prstClr val="black"/>
                </a:solidFill>
                <a:latin typeface="Impact" panose="020B0806030902050204"/>
              </a:rPr>
              <a:t> </a:t>
            </a:r>
            <a:r>
              <a:rPr lang="en-AU" sz="2200" b="1" dirty="0">
                <a:solidFill>
                  <a:prstClr val="black"/>
                </a:solidFill>
                <a:latin typeface="Calibri" panose="020F0502020204030204" pitchFamily="34" charset="0"/>
                <a:cs typeface="Calibri" panose="020F0502020204030204" pitchFamily="34" charset="0"/>
              </a:rPr>
              <a:t>Using examples, explain how is Comparative embryology provides evidence for the theory of evolution</a:t>
            </a:r>
          </a:p>
        </p:txBody>
      </p:sp>
    </p:spTree>
    <p:extLst>
      <p:ext uri="{BB962C8B-B14F-4D97-AF65-F5344CB8AC3E}">
        <p14:creationId xmlns:p14="http://schemas.microsoft.com/office/powerpoint/2010/main" val="33695758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Box 3">
            <a:extLst>
              <a:ext uri="{FF2B5EF4-FFF2-40B4-BE49-F238E27FC236}">
                <a16:creationId xmlns:a16="http://schemas.microsoft.com/office/drawing/2014/main" id="{BEE56CCA-2484-2840-A6D5-8A7FBEB69824}"/>
              </a:ext>
            </a:extLst>
          </p:cNvPr>
          <p:cNvSpPr txBox="1">
            <a:spLocks noChangeArrowheads="1"/>
          </p:cNvSpPr>
          <p:nvPr/>
        </p:nvSpPr>
        <p:spPr bwMode="auto">
          <a:xfrm>
            <a:off x="7478713" y="58483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77"/>
              </a:defRPr>
            </a:lvl1pPr>
            <a:lvl2pPr marL="742950" indent="-285750">
              <a:lnSpc>
                <a:spcPct val="110000"/>
              </a:lnSpc>
              <a:spcBef>
                <a:spcPts val="700"/>
              </a:spcBef>
              <a:buClr>
                <a:schemeClr val="tx2"/>
              </a:buClr>
              <a:buFont typeface="Gill Sans MT" panose="020B0502020104020203" pitchFamily="34" charset="77"/>
              <a:buChar char="–"/>
              <a:defRPr>
                <a:solidFill>
                  <a:srgbClr val="595959"/>
                </a:solidFill>
                <a:latin typeface="Gill Sans MT" panose="020B0502020104020203" pitchFamily="34" charset="77"/>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77"/>
              </a:defRPr>
            </a:lvl3pPr>
            <a:lvl4pPr marL="1600200" indent="-228600">
              <a:lnSpc>
                <a:spcPct val="110000"/>
              </a:lnSpc>
              <a:spcBef>
                <a:spcPts val="700"/>
              </a:spcBef>
              <a:buClr>
                <a:schemeClr val="tx2"/>
              </a:buClr>
              <a:buFont typeface="Gill Sans MT" panose="020B0502020104020203" pitchFamily="34" charset="77"/>
              <a:buChar char="–"/>
              <a:defRPr sz="1400">
                <a:solidFill>
                  <a:srgbClr val="595959"/>
                </a:solidFill>
                <a:latin typeface="Gill Sans MT" panose="020B0502020104020203" pitchFamily="34" charset="77"/>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77"/>
              </a:defRPr>
            </a:lvl5pPr>
            <a:lvl6pPr marL="25146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6pPr>
            <a:lvl7pPr marL="29718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7pPr>
            <a:lvl8pPr marL="34290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8pPr>
            <a:lvl9pPr marL="38862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9pPr>
          </a:lstStyle>
          <a:p>
            <a:pPr defTabSz="457200" fontAlgn="base">
              <a:lnSpc>
                <a:spcPct val="100000"/>
              </a:lnSpc>
              <a:spcBef>
                <a:spcPct val="0"/>
              </a:spcBef>
              <a:spcAft>
                <a:spcPct val="0"/>
              </a:spcAft>
              <a:buClrTx/>
              <a:buNone/>
            </a:pPr>
            <a:endParaRPr lang="en-US" altLang="en-US" sz="1800">
              <a:solidFill>
                <a:prstClr val="black"/>
              </a:solidFill>
              <a:latin typeface="Arial" panose="020B0604020202020204" pitchFamily="34" charset="0"/>
              <a:ea typeface="MS PGothic" panose="020B0600070205080204" pitchFamily="34" charset="-128"/>
            </a:endParaRPr>
          </a:p>
        </p:txBody>
      </p:sp>
      <p:pic>
        <p:nvPicPr>
          <p:cNvPr id="70660" name="Picture 2">
            <a:extLst>
              <a:ext uri="{FF2B5EF4-FFF2-40B4-BE49-F238E27FC236}">
                <a16:creationId xmlns:a16="http://schemas.microsoft.com/office/drawing/2014/main" id="{7FC90939-CA61-0B41-8E81-5A5F02A5DB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285" y="641350"/>
            <a:ext cx="8490607" cy="54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Campbell Biology chapter 34 Origin &amp; Evolution of Vertebrates Flashcards |  Quizlet">
            <a:extLst>
              <a:ext uri="{FF2B5EF4-FFF2-40B4-BE49-F238E27FC236}">
                <a16:creationId xmlns:a16="http://schemas.microsoft.com/office/drawing/2014/main" id="{7837D21A-8A5A-7443-9CA2-C5A03A79D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1101" y="1802760"/>
            <a:ext cx="3275614" cy="2840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5361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60985E1-FDAF-A34C-BF49-131CB2259065}"/>
              </a:ext>
            </a:extLst>
          </p:cNvPr>
          <p:cNvSpPr>
            <a:spLocks noGrp="1"/>
          </p:cNvSpPr>
          <p:nvPr>
            <p:ph idx="1"/>
          </p:nvPr>
        </p:nvSpPr>
        <p:spPr>
          <a:xfrm>
            <a:off x="1411877" y="1697419"/>
            <a:ext cx="9781639" cy="2030877"/>
          </a:xfrm>
          <a:noFill/>
        </p:spPr>
        <p:txBody>
          <a:bodyPr wrap="square" rtlCol="0">
            <a:spAutoFit/>
          </a:bodyPr>
          <a:lstStyle/>
          <a:p>
            <a:pPr marL="0" indent="0" fontAlgn="auto">
              <a:spcAft>
                <a:spcPts val="0"/>
              </a:spcAft>
              <a:buNone/>
              <a:defRPr/>
            </a:pPr>
            <a:r>
              <a:rPr lang="en-GB" altLang="en-US" b="1" dirty="0">
                <a:solidFill>
                  <a:schemeClr val="tx1">
                    <a:lumMod val="65000"/>
                    <a:lumOff val="35000"/>
                  </a:schemeClr>
                </a:solidFill>
              </a:rPr>
              <a:t>Example of comparative embryology</a:t>
            </a:r>
          </a:p>
          <a:p>
            <a:pPr fontAlgn="auto">
              <a:spcAft>
                <a:spcPts val="0"/>
              </a:spcAft>
              <a:buFont typeface="System Font Regular"/>
              <a:buChar char="−"/>
              <a:defRPr/>
            </a:pPr>
            <a:r>
              <a:rPr lang="en-AU" altLang="en-US" dirty="0">
                <a:solidFill>
                  <a:schemeClr val="tx1">
                    <a:lumMod val="65000"/>
                    <a:lumOff val="35000"/>
                  </a:schemeClr>
                </a:solidFill>
              </a:rPr>
              <a:t>Whale/dolphin embryos along with having similarities as other vertebrate embryos have limb buds implying that they evolved from a land mammal.</a:t>
            </a:r>
          </a:p>
          <a:p>
            <a:pPr marL="0" indent="0" fontAlgn="auto">
              <a:spcAft>
                <a:spcPts val="0"/>
              </a:spcAft>
              <a:buNone/>
              <a:defRPr/>
            </a:pPr>
            <a:endParaRPr lang="en-GB" altLang="en-US" b="1" dirty="0">
              <a:solidFill>
                <a:schemeClr val="tx1">
                  <a:lumMod val="65000"/>
                  <a:lumOff val="35000"/>
                </a:schemeClr>
              </a:solidFill>
            </a:endParaRPr>
          </a:p>
          <a:p>
            <a:pPr marL="0" indent="0" fontAlgn="auto">
              <a:spcAft>
                <a:spcPts val="0"/>
              </a:spcAft>
              <a:buNone/>
              <a:defRPr/>
            </a:pPr>
            <a:endParaRPr lang="en-GB" altLang="en-US" b="1" dirty="0">
              <a:solidFill>
                <a:schemeClr val="tx1">
                  <a:lumMod val="65000"/>
                  <a:lumOff val="35000"/>
                </a:schemeClr>
              </a:solidFill>
            </a:endParaRPr>
          </a:p>
        </p:txBody>
      </p:sp>
      <p:sp>
        <p:nvSpPr>
          <p:cNvPr id="6" name="Title 1">
            <a:extLst>
              <a:ext uri="{FF2B5EF4-FFF2-40B4-BE49-F238E27FC236}">
                <a16:creationId xmlns:a16="http://schemas.microsoft.com/office/drawing/2014/main" id="{AB871A90-B813-5C4F-AEF8-8CF4D991D4C8}"/>
              </a:ext>
            </a:extLst>
          </p:cNvPr>
          <p:cNvSpPr txBox="1">
            <a:spLocks/>
          </p:cNvSpPr>
          <p:nvPr/>
        </p:nvSpPr>
        <p:spPr>
          <a:xfrm>
            <a:off x="1411878" y="249957"/>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3:</a:t>
            </a:r>
            <a:r>
              <a:rPr lang="en-AU" sz="2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2200" b="1" dirty="0">
                <a:solidFill>
                  <a:prstClr val="black"/>
                </a:solidFill>
                <a:latin typeface="Impact" panose="020B0806030902050204"/>
              </a:rPr>
              <a:t> </a:t>
            </a:r>
            <a:r>
              <a:rPr lang="en-AU" sz="2200" b="1" dirty="0">
                <a:solidFill>
                  <a:prstClr val="black"/>
                </a:solidFill>
                <a:latin typeface="Calibri" panose="020F0502020204030204" pitchFamily="34" charset="0"/>
                <a:cs typeface="Calibri" panose="020F0502020204030204" pitchFamily="34" charset="0"/>
              </a:rPr>
              <a:t>Using examples, explain how is Comparative embryology provides evidence for the theory of evolution</a:t>
            </a:r>
          </a:p>
        </p:txBody>
      </p:sp>
      <p:pic>
        <p:nvPicPr>
          <p:cNvPr id="2050" name="Picture 2" descr="From Land to Water: the Origin of Whales, Dolphins, and Porpoises |  Evolution: Education and Outreach | Full Text">
            <a:extLst>
              <a:ext uri="{FF2B5EF4-FFF2-40B4-BE49-F238E27FC236}">
                <a16:creationId xmlns:a16="http://schemas.microsoft.com/office/drawing/2014/main" id="{04DEF95C-6864-194C-858F-FBE845F2FD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044" y="3622074"/>
            <a:ext cx="7734300" cy="215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329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Box 3">
            <a:extLst>
              <a:ext uri="{FF2B5EF4-FFF2-40B4-BE49-F238E27FC236}">
                <a16:creationId xmlns:a16="http://schemas.microsoft.com/office/drawing/2014/main" id="{7F9EC55E-0FFA-E343-B9FB-CCD3E4EE5D32}"/>
              </a:ext>
            </a:extLst>
          </p:cNvPr>
          <p:cNvSpPr txBox="1">
            <a:spLocks noChangeArrowheads="1"/>
          </p:cNvSpPr>
          <p:nvPr/>
        </p:nvSpPr>
        <p:spPr bwMode="auto">
          <a:xfrm>
            <a:off x="7478713" y="58483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77"/>
              </a:defRPr>
            </a:lvl1pPr>
            <a:lvl2pPr marL="742950" indent="-285750">
              <a:lnSpc>
                <a:spcPct val="110000"/>
              </a:lnSpc>
              <a:spcBef>
                <a:spcPts val="700"/>
              </a:spcBef>
              <a:buClr>
                <a:schemeClr val="tx2"/>
              </a:buClr>
              <a:buFont typeface="Gill Sans MT" panose="020B0502020104020203" pitchFamily="34" charset="77"/>
              <a:buChar char="–"/>
              <a:defRPr>
                <a:solidFill>
                  <a:srgbClr val="595959"/>
                </a:solidFill>
                <a:latin typeface="Gill Sans MT" panose="020B0502020104020203" pitchFamily="34" charset="77"/>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77"/>
              </a:defRPr>
            </a:lvl3pPr>
            <a:lvl4pPr marL="1600200" indent="-228600">
              <a:lnSpc>
                <a:spcPct val="110000"/>
              </a:lnSpc>
              <a:spcBef>
                <a:spcPts val="700"/>
              </a:spcBef>
              <a:buClr>
                <a:schemeClr val="tx2"/>
              </a:buClr>
              <a:buFont typeface="Gill Sans MT" panose="020B0502020104020203" pitchFamily="34" charset="77"/>
              <a:buChar char="–"/>
              <a:defRPr sz="1400">
                <a:solidFill>
                  <a:srgbClr val="595959"/>
                </a:solidFill>
                <a:latin typeface="Gill Sans MT" panose="020B0502020104020203" pitchFamily="34" charset="77"/>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77"/>
              </a:defRPr>
            </a:lvl5pPr>
            <a:lvl6pPr marL="25146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6pPr>
            <a:lvl7pPr marL="29718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7pPr>
            <a:lvl8pPr marL="34290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8pPr>
            <a:lvl9pPr marL="38862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9pPr>
          </a:lstStyle>
          <a:p>
            <a:pPr defTabSz="457200" fontAlgn="base">
              <a:lnSpc>
                <a:spcPct val="100000"/>
              </a:lnSpc>
              <a:spcBef>
                <a:spcPct val="0"/>
              </a:spcBef>
              <a:spcAft>
                <a:spcPct val="0"/>
              </a:spcAft>
              <a:buClrTx/>
              <a:buNone/>
            </a:pPr>
            <a:endParaRPr lang="en-US" altLang="en-US" sz="1800">
              <a:solidFill>
                <a:prstClr val="black"/>
              </a:solidFill>
              <a:latin typeface="Arial" panose="020B0604020202020204" pitchFamily="34" charset="0"/>
              <a:ea typeface="MS PGothic" panose="020B0600070205080204" pitchFamily="34" charset="-128"/>
            </a:endParaRPr>
          </a:p>
        </p:txBody>
      </p:sp>
      <p:sp>
        <p:nvSpPr>
          <p:cNvPr id="44037" name="Rectangle 1">
            <a:extLst>
              <a:ext uri="{FF2B5EF4-FFF2-40B4-BE49-F238E27FC236}">
                <a16:creationId xmlns:a16="http://schemas.microsoft.com/office/drawing/2014/main" id="{40C83366-4AA9-7841-BE7D-AAC5AAD868CF}"/>
              </a:ext>
            </a:extLst>
          </p:cNvPr>
          <p:cNvSpPr>
            <a:spLocks noChangeArrowheads="1"/>
          </p:cNvSpPr>
          <p:nvPr/>
        </p:nvSpPr>
        <p:spPr bwMode="auto">
          <a:xfrm>
            <a:off x="1240834" y="1661615"/>
            <a:ext cx="10257483" cy="1938992"/>
          </a:xfrm>
          <a:prstGeom prst="rect">
            <a:avLst/>
          </a:prstGeom>
          <a:noFill/>
          <a:ln>
            <a:noFill/>
          </a:ln>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defTabSz="457200">
              <a:defRPr/>
            </a:pPr>
            <a:r>
              <a:rPr lang="en-AU" altLang="en-US" sz="2000" b="1" dirty="0">
                <a:solidFill>
                  <a:prstClr val="black"/>
                </a:solidFill>
              </a:rPr>
              <a:t>Define comparative anatomy</a:t>
            </a:r>
          </a:p>
          <a:p>
            <a:pPr marL="342900" indent="-342900" defTabSz="457200">
              <a:buFont typeface="Arial" panose="020B0604020202020204" pitchFamily="34" charset="0"/>
              <a:buChar char="•"/>
              <a:defRPr/>
            </a:pPr>
            <a:r>
              <a:rPr lang="en-AU" altLang="en-US" sz="2000" b="1" dirty="0">
                <a:solidFill>
                  <a:prstClr val="black"/>
                </a:solidFill>
              </a:rPr>
              <a:t>Comparative anatomy </a:t>
            </a:r>
            <a:r>
              <a:rPr lang="en-AU" altLang="en-US" sz="2000" dirty="0">
                <a:solidFill>
                  <a:prstClr val="black"/>
                </a:solidFill>
              </a:rPr>
              <a:t>is the study of the </a:t>
            </a:r>
            <a:r>
              <a:rPr lang="en-AU" altLang="en-US" sz="2000" b="1" dirty="0">
                <a:solidFill>
                  <a:prstClr val="black"/>
                </a:solidFill>
              </a:rPr>
              <a:t>similarities and differences in structure</a:t>
            </a:r>
            <a:r>
              <a:rPr lang="en-AU" altLang="en-US" sz="2000" dirty="0">
                <a:solidFill>
                  <a:prstClr val="black"/>
                </a:solidFill>
              </a:rPr>
              <a:t> between different organisms. </a:t>
            </a:r>
          </a:p>
          <a:p>
            <a:pPr marL="342900" indent="-342900" defTabSz="457200">
              <a:buFont typeface="Arial" panose="020B0604020202020204" pitchFamily="34" charset="0"/>
              <a:buChar char="•"/>
              <a:defRPr/>
            </a:pPr>
            <a:r>
              <a:rPr lang="en-AU" altLang="en-US" sz="2000" dirty="0">
                <a:solidFill>
                  <a:prstClr val="black"/>
                </a:solidFill>
              </a:rPr>
              <a:t>Anatomical structures that are common to more than one species – homologous structures are compared</a:t>
            </a:r>
          </a:p>
          <a:p>
            <a:pPr defTabSz="457200">
              <a:defRPr/>
            </a:pPr>
            <a:endParaRPr lang="en-AU" altLang="en-US" sz="2000" dirty="0">
              <a:solidFill>
                <a:prstClr val="black"/>
              </a:solidFill>
            </a:endParaRPr>
          </a:p>
        </p:txBody>
      </p:sp>
      <p:sp>
        <p:nvSpPr>
          <p:cNvPr id="8" name="Title 1">
            <a:extLst>
              <a:ext uri="{FF2B5EF4-FFF2-40B4-BE49-F238E27FC236}">
                <a16:creationId xmlns:a16="http://schemas.microsoft.com/office/drawing/2014/main" id="{2E35345C-4135-4C41-83D3-BE5F7CCDE56E}"/>
              </a:ext>
            </a:extLst>
          </p:cNvPr>
          <p:cNvSpPr txBox="1">
            <a:spLocks/>
          </p:cNvSpPr>
          <p:nvPr/>
        </p:nvSpPr>
        <p:spPr>
          <a:xfrm>
            <a:off x="1411878" y="249957"/>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4:</a:t>
            </a:r>
            <a:r>
              <a:rPr lang="en-AU" sz="2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2200" b="1" dirty="0">
                <a:solidFill>
                  <a:prstClr val="black"/>
                </a:solidFill>
                <a:latin typeface="Impact" panose="020B0806030902050204"/>
              </a:rPr>
              <a:t> </a:t>
            </a:r>
            <a:r>
              <a:rPr lang="en-AU" sz="2200" b="1" dirty="0">
                <a:solidFill>
                  <a:prstClr val="black"/>
                </a:solidFill>
                <a:latin typeface="Calibri" panose="020F0502020204030204" pitchFamily="34" charset="0"/>
                <a:cs typeface="Calibri" panose="020F0502020204030204" pitchFamily="34" charset="0"/>
              </a:rPr>
              <a:t>Define comparative anatomy</a:t>
            </a:r>
          </a:p>
        </p:txBody>
      </p:sp>
    </p:spTree>
    <p:extLst>
      <p:ext uri="{BB962C8B-B14F-4D97-AF65-F5344CB8AC3E}">
        <p14:creationId xmlns:p14="http://schemas.microsoft.com/office/powerpoint/2010/main" val="40120682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Box 3">
            <a:extLst>
              <a:ext uri="{FF2B5EF4-FFF2-40B4-BE49-F238E27FC236}">
                <a16:creationId xmlns:a16="http://schemas.microsoft.com/office/drawing/2014/main" id="{7F9EC55E-0FFA-E343-B9FB-CCD3E4EE5D32}"/>
              </a:ext>
            </a:extLst>
          </p:cNvPr>
          <p:cNvSpPr txBox="1">
            <a:spLocks noChangeArrowheads="1"/>
          </p:cNvSpPr>
          <p:nvPr/>
        </p:nvSpPr>
        <p:spPr bwMode="auto">
          <a:xfrm>
            <a:off x="7478713" y="58483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77"/>
              </a:defRPr>
            </a:lvl1pPr>
            <a:lvl2pPr marL="742950" indent="-285750">
              <a:lnSpc>
                <a:spcPct val="110000"/>
              </a:lnSpc>
              <a:spcBef>
                <a:spcPts val="700"/>
              </a:spcBef>
              <a:buClr>
                <a:schemeClr val="tx2"/>
              </a:buClr>
              <a:buFont typeface="Gill Sans MT" panose="020B0502020104020203" pitchFamily="34" charset="77"/>
              <a:buChar char="–"/>
              <a:defRPr>
                <a:solidFill>
                  <a:srgbClr val="595959"/>
                </a:solidFill>
                <a:latin typeface="Gill Sans MT" panose="020B0502020104020203" pitchFamily="34" charset="77"/>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77"/>
              </a:defRPr>
            </a:lvl3pPr>
            <a:lvl4pPr marL="1600200" indent="-228600">
              <a:lnSpc>
                <a:spcPct val="110000"/>
              </a:lnSpc>
              <a:spcBef>
                <a:spcPts val="700"/>
              </a:spcBef>
              <a:buClr>
                <a:schemeClr val="tx2"/>
              </a:buClr>
              <a:buFont typeface="Gill Sans MT" panose="020B0502020104020203" pitchFamily="34" charset="77"/>
              <a:buChar char="–"/>
              <a:defRPr sz="1400">
                <a:solidFill>
                  <a:srgbClr val="595959"/>
                </a:solidFill>
                <a:latin typeface="Gill Sans MT" panose="020B0502020104020203" pitchFamily="34" charset="77"/>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77"/>
              </a:defRPr>
            </a:lvl5pPr>
            <a:lvl6pPr marL="25146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6pPr>
            <a:lvl7pPr marL="29718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7pPr>
            <a:lvl8pPr marL="34290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8pPr>
            <a:lvl9pPr marL="38862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9pPr>
          </a:lstStyle>
          <a:p>
            <a:pPr defTabSz="457200" fontAlgn="base">
              <a:lnSpc>
                <a:spcPct val="100000"/>
              </a:lnSpc>
              <a:spcBef>
                <a:spcPct val="0"/>
              </a:spcBef>
              <a:spcAft>
                <a:spcPct val="0"/>
              </a:spcAft>
              <a:buClrTx/>
              <a:buNone/>
            </a:pPr>
            <a:endParaRPr lang="en-US" altLang="en-US" sz="1800">
              <a:solidFill>
                <a:prstClr val="black"/>
              </a:solidFill>
              <a:latin typeface="Arial" panose="020B0604020202020204" pitchFamily="34" charset="0"/>
              <a:ea typeface="MS PGothic" panose="020B0600070205080204" pitchFamily="34" charset="-128"/>
            </a:endParaRPr>
          </a:p>
        </p:txBody>
      </p:sp>
      <p:sp>
        <p:nvSpPr>
          <p:cNvPr id="44037" name="Rectangle 1">
            <a:extLst>
              <a:ext uri="{FF2B5EF4-FFF2-40B4-BE49-F238E27FC236}">
                <a16:creationId xmlns:a16="http://schemas.microsoft.com/office/drawing/2014/main" id="{40C83366-4AA9-7841-BE7D-AAC5AAD868CF}"/>
              </a:ext>
            </a:extLst>
          </p:cNvPr>
          <p:cNvSpPr>
            <a:spLocks noChangeArrowheads="1"/>
          </p:cNvSpPr>
          <p:nvPr/>
        </p:nvSpPr>
        <p:spPr bwMode="auto">
          <a:xfrm>
            <a:off x="1167261" y="1470250"/>
            <a:ext cx="10257483" cy="1323439"/>
          </a:xfrm>
          <a:prstGeom prst="rect">
            <a:avLst/>
          </a:prstGeom>
          <a:noFill/>
          <a:ln>
            <a:noFill/>
          </a:ln>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285750" indent="-285750" defTabSz="457200">
              <a:buFont typeface="Arial" panose="020B0604020202020204" pitchFamily="34" charset="0"/>
              <a:buChar char="•"/>
              <a:defRPr/>
            </a:pPr>
            <a:r>
              <a:rPr lang="en-AU" altLang="en-US" sz="2000" dirty="0">
                <a:solidFill>
                  <a:prstClr val="black"/>
                </a:solidFill>
              </a:rPr>
              <a:t>Anatomical structures that are common to more than one species and were inherited from a common ancestor, but have different functions, are known as </a:t>
            </a:r>
            <a:r>
              <a:rPr lang="en-AU" altLang="en-US" sz="2000" b="1" dirty="0">
                <a:solidFill>
                  <a:prstClr val="black"/>
                </a:solidFill>
              </a:rPr>
              <a:t>homologous structures</a:t>
            </a:r>
            <a:r>
              <a:rPr lang="en-AU" altLang="en-US" sz="2000" dirty="0">
                <a:solidFill>
                  <a:prstClr val="black"/>
                </a:solidFill>
              </a:rPr>
              <a:t>. </a:t>
            </a:r>
          </a:p>
          <a:p>
            <a:pPr defTabSz="457200">
              <a:defRPr/>
            </a:pPr>
            <a:endParaRPr lang="en-AU" altLang="en-US" sz="2000" dirty="0">
              <a:solidFill>
                <a:prstClr val="black"/>
              </a:solidFill>
            </a:endParaRPr>
          </a:p>
        </p:txBody>
      </p:sp>
      <p:sp>
        <p:nvSpPr>
          <p:cNvPr id="8" name="Title 1">
            <a:extLst>
              <a:ext uri="{FF2B5EF4-FFF2-40B4-BE49-F238E27FC236}">
                <a16:creationId xmlns:a16="http://schemas.microsoft.com/office/drawing/2014/main" id="{2E35345C-4135-4C41-83D3-BE5F7CCDE56E}"/>
              </a:ext>
            </a:extLst>
          </p:cNvPr>
          <p:cNvSpPr txBox="1">
            <a:spLocks/>
          </p:cNvSpPr>
          <p:nvPr/>
        </p:nvSpPr>
        <p:spPr>
          <a:xfrm>
            <a:off x="1338305" y="-21882"/>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5:</a:t>
            </a:r>
            <a:r>
              <a:rPr lang="en-AU" sz="2200" b="1" dirty="0">
                <a:solidFill>
                  <a:prstClr val="black"/>
                </a:solidFill>
                <a:latin typeface="Calibri" panose="020F0502020204030204" pitchFamily="34" charset="0"/>
                <a:cs typeface="Calibri" panose="020F0502020204030204" pitchFamily="34" charset="0"/>
              </a:rPr>
              <a:t> Define Homologous structures</a:t>
            </a:r>
          </a:p>
        </p:txBody>
      </p:sp>
    </p:spTree>
    <p:extLst>
      <p:ext uri="{BB962C8B-B14F-4D97-AF65-F5344CB8AC3E}">
        <p14:creationId xmlns:p14="http://schemas.microsoft.com/office/powerpoint/2010/main" val="18798412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Box 3">
            <a:extLst>
              <a:ext uri="{FF2B5EF4-FFF2-40B4-BE49-F238E27FC236}">
                <a16:creationId xmlns:a16="http://schemas.microsoft.com/office/drawing/2014/main" id="{7F9EC55E-0FFA-E343-B9FB-CCD3E4EE5D32}"/>
              </a:ext>
            </a:extLst>
          </p:cNvPr>
          <p:cNvSpPr txBox="1">
            <a:spLocks noChangeArrowheads="1"/>
          </p:cNvSpPr>
          <p:nvPr/>
        </p:nvSpPr>
        <p:spPr bwMode="auto">
          <a:xfrm>
            <a:off x="7478713" y="58483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77"/>
              </a:defRPr>
            </a:lvl1pPr>
            <a:lvl2pPr marL="742950" indent="-285750">
              <a:lnSpc>
                <a:spcPct val="110000"/>
              </a:lnSpc>
              <a:spcBef>
                <a:spcPts val="700"/>
              </a:spcBef>
              <a:buClr>
                <a:schemeClr val="tx2"/>
              </a:buClr>
              <a:buFont typeface="Gill Sans MT" panose="020B0502020104020203" pitchFamily="34" charset="77"/>
              <a:buChar char="–"/>
              <a:defRPr>
                <a:solidFill>
                  <a:srgbClr val="595959"/>
                </a:solidFill>
                <a:latin typeface="Gill Sans MT" panose="020B0502020104020203" pitchFamily="34" charset="77"/>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77"/>
              </a:defRPr>
            </a:lvl3pPr>
            <a:lvl4pPr marL="1600200" indent="-228600">
              <a:lnSpc>
                <a:spcPct val="110000"/>
              </a:lnSpc>
              <a:spcBef>
                <a:spcPts val="700"/>
              </a:spcBef>
              <a:buClr>
                <a:schemeClr val="tx2"/>
              </a:buClr>
              <a:buFont typeface="Gill Sans MT" panose="020B0502020104020203" pitchFamily="34" charset="77"/>
              <a:buChar char="–"/>
              <a:defRPr sz="1400">
                <a:solidFill>
                  <a:srgbClr val="595959"/>
                </a:solidFill>
                <a:latin typeface="Gill Sans MT" panose="020B0502020104020203" pitchFamily="34" charset="77"/>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77"/>
              </a:defRPr>
            </a:lvl5pPr>
            <a:lvl6pPr marL="25146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6pPr>
            <a:lvl7pPr marL="29718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7pPr>
            <a:lvl8pPr marL="34290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8pPr>
            <a:lvl9pPr marL="38862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9pPr>
          </a:lstStyle>
          <a:p>
            <a:pPr defTabSz="457200" fontAlgn="base">
              <a:lnSpc>
                <a:spcPct val="100000"/>
              </a:lnSpc>
              <a:spcBef>
                <a:spcPct val="0"/>
              </a:spcBef>
              <a:spcAft>
                <a:spcPct val="0"/>
              </a:spcAft>
              <a:buClrTx/>
              <a:buNone/>
            </a:pPr>
            <a:endParaRPr lang="en-US" altLang="en-US" sz="1800">
              <a:solidFill>
                <a:prstClr val="black"/>
              </a:solidFill>
              <a:latin typeface="Arial" panose="020B0604020202020204" pitchFamily="34" charset="0"/>
              <a:ea typeface="MS PGothic" panose="020B0600070205080204" pitchFamily="34" charset="-128"/>
            </a:endParaRPr>
          </a:p>
        </p:txBody>
      </p:sp>
      <p:sp>
        <p:nvSpPr>
          <p:cNvPr id="44037" name="Rectangle 1">
            <a:extLst>
              <a:ext uri="{FF2B5EF4-FFF2-40B4-BE49-F238E27FC236}">
                <a16:creationId xmlns:a16="http://schemas.microsoft.com/office/drawing/2014/main" id="{40C83366-4AA9-7841-BE7D-AAC5AAD868CF}"/>
              </a:ext>
            </a:extLst>
          </p:cNvPr>
          <p:cNvSpPr>
            <a:spLocks noChangeArrowheads="1"/>
          </p:cNvSpPr>
          <p:nvPr/>
        </p:nvSpPr>
        <p:spPr bwMode="auto">
          <a:xfrm>
            <a:off x="1110058" y="1688643"/>
            <a:ext cx="10257483" cy="4093428"/>
          </a:xfrm>
          <a:prstGeom prst="rect">
            <a:avLst/>
          </a:prstGeom>
          <a:noFill/>
          <a:ln>
            <a:noFill/>
          </a:ln>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defTabSz="457200">
              <a:defRPr/>
            </a:pPr>
            <a:r>
              <a:rPr lang="en-AU" altLang="en-US" sz="2000" b="1" dirty="0">
                <a:solidFill>
                  <a:prstClr val="black"/>
                </a:solidFill>
              </a:rPr>
              <a:t>Comparative anatomy provides evidence for evolution</a:t>
            </a:r>
          </a:p>
          <a:p>
            <a:pPr marL="285750" indent="-285750" defTabSz="457200">
              <a:buFont typeface="Arial" panose="020B0604020202020204" pitchFamily="34" charset="0"/>
              <a:buChar char="•"/>
              <a:defRPr/>
            </a:pPr>
            <a:r>
              <a:rPr lang="en-AU" altLang="en-US" sz="2000" dirty="0">
                <a:solidFill>
                  <a:prstClr val="black"/>
                </a:solidFill>
              </a:rPr>
              <a:t>Homologous structures </a:t>
            </a:r>
            <a:r>
              <a:rPr lang="en-AU" altLang="en-US" sz="2000" b="1" dirty="0">
                <a:solidFill>
                  <a:prstClr val="black"/>
                </a:solidFill>
              </a:rPr>
              <a:t>show the same structural plan but perform different functions</a:t>
            </a:r>
            <a:r>
              <a:rPr lang="en-AU" altLang="en-US" sz="2000" dirty="0">
                <a:solidFill>
                  <a:prstClr val="black"/>
                </a:solidFill>
              </a:rPr>
              <a:t> due to the different species living in different environments with different selective pressures (conditions).</a:t>
            </a:r>
          </a:p>
          <a:p>
            <a:pPr marL="285750" indent="-285750" defTabSz="457200">
              <a:buFont typeface="Arial" panose="020B0604020202020204" pitchFamily="34" charset="0"/>
              <a:buChar char="•"/>
              <a:defRPr/>
            </a:pPr>
            <a:endParaRPr lang="en-AU" altLang="en-US" sz="2000" dirty="0">
              <a:solidFill>
                <a:prstClr val="black"/>
              </a:solidFill>
            </a:endParaRPr>
          </a:p>
          <a:p>
            <a:pPr marL="285750" indent="-285750" defTabSz="457200">
              <a:buFont typeface="Arial" panose="020B0604020202020204" pitchFamily="34" charset="0"/>
              <a:buChar char="•"/>
              <a:defRPr/>
            </a:pPr>
            <a:r>
              <a:rPr lang="en-AU" altLang="en-US" sz="2000" dirty="0">
                <a:solidFill>
                  <a:prstClr val="black"/>
                </a:solidFill>
              </a:rPr>
              <a:t>The shared physiological structures stem from their </a:t>
            </a:r>
            <a:r>
              <a:rPr lang="en-AU" altLang="en-US" sz="2000" b="1" dirty="0">
                <a:solidFill>
                  <a:prstClr val="black"/>
                </a:solidFill>
              </a:rPr>
              <a:t>descent from a common evolutionary ancestor</a:t>
            </a:r>
          </a:p>
          <a:p>
            <a:pPr marL="285750" indent="-285750" defTabSz="457200">
              <a:buFont typeface="Arial" panose="020B0604020202020204" pitchFamily="34" charset="0"/>
              <a:buChar char="•"/>
              <a:defRPr/>
            </a:pPr>
            <a:endParaRPr lang="en-AU" sz="2000" dirty="0">
              <a:solidFill>
                <a:prstClr val="black"/>
              </a:solidFill>
            </a:endParaRPr>
          </a:p>
          <a:p>
            <a:pPr marL="285750" indent="-285750" defTabSz="457200">
              <a:buFont typeface="Arial" panose="020B0604020202020204" pitchFamily="34" charset="0"/>
              <a:buChar char="•"/>
              <a:defRPr/>
            </a:pPr>
            <a:r>
              <a:rPr lang="en-AU" sz="2000" dirty="0">
                <a:solidFill>
                  <a:prstClr val="black"/>
                </a:solidFill>
              </a:rPr>
              <a:t>This occurs through </a:t>
            </a:r>
            <a:r>
              <a:rPr lang="en-AU" sz="2000" b="1" dirty="0">
                <a:solidFill>
                  <a:prstClr val="black"/>
                </a:solidFill>
              </a:rPr>
              <a:t>adaptive radiation </a:t>
            </a:r>
            <a:r>
              <a:rPr lang="en-AU" sz="2000" dirty="0">
                <a:solidFill>
                  <a:prstClr val="black"/>
                </a:solidFill>
              </a:rPr>
              <a:t>– a process where a lineage of organisms rapidly diversify into many different forms</a:t>
            </a:r>
          </a:p>
          <a:p>
            <a:pPr marL="285750" indent="-285750" defTabSz="457200">
              <a:buFont typeface="Arial" panose="020B0604020202020204" pitchFamily="34" charset="0"/>
              <a:buChar char="•"/>
              <a:defRPr/>
            </a:pPr>
            <a:endParaRPr lang="en-AU" sz="2000" dirty="0">
              <a:solidFill>
                <a:prstClr val="black"/>
              </a:solidFill>
            </a:endParaRPr>
          </a:p>
          <a:p>
            <a:pPr marL="285750" indent="-285750" defTabSz="457200">
              <a:buFont typeface="Arial" panose="020B0604020202020204" pitchFamily="34" charset="0"/>
              <a:buChar char="•"/>
              <a:defRPr/>
            </a:pPr>
            <a:r>
              <a:rPr lang="en-AU" sz="2000" dirty="0">
                <a:solidFill>
                  <a:prstClr val="black"/>
                </a:solidFill>
              </a:rPr>
              <a:t>This is a type of </a:t>
            </a:r>
            <a:r>
              <a:rPr lang="en-AU" sz="2000" b="1" dirty="0">
                <a:solidFill>
                  <a:prstClr val="black"/>
                </a:solidFill>
              </a:rPr>
              <a:t>divergent evolution </a:t>
            </a:r>
            <a:r>
              <a:rPr lang="en-AU" sz="2000" dirty="0">
                <a:solidFill>
                  <a:prstClr val="black"/>
                </a:solidFill>
              </a:rPr>
              <a:t>– when related species evolve new traits over time, away from the common ancestor can give rise to new species.</a:t>
            </a:r>
          </a:p>
        </p:txBody>
      </p:sp>
      <p:sp>
        <p:nvSpPr>
          <p:cNvPr id="5" name="Title 1">
            <a:extLst>
              <a:ext uri="{FF2B5EF4-FFF2-40B4-BE49-F238E27FC236}">
                <a16:creationId xmlns:a16="http://schemas.microsoft.com/office/drawing/2014/main" id="{CCD8A051-6A7C-DC42-AC81-6B1187B3E57F}"/>
              </a:ext>
            </a:extLst>
          </p:cNvPr>
          <p:cNvSpPr txBox="1">
            <a:spLocks/>
          </p:cNvSpPr>
          <p:nvPr/>
        </p:nvSpPr>
        <p:spPr>
          <a:xfrm>
            <a:off x="1254223" y="130233"/>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6:</a:t>
            </a:r>
            <a:r>
              <a:rPr lang="en-AU" sz="2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2200" b="1" dirty="0">
                <a:solidFill>
                  <a:prstClr val="black"/>
                </a:solidFill>
                <a:latin typeface="Impact" panose="020B0806030902050204"/>
              </a:rPr>
              <a:t> </a:t>
            </a:r>
            <a:r>
              <a:rPr lang="en-AU" sz="2200" b="1" dirty="0">
                <a:solidFill>
                  <a:prstClr val="black"/>
                </a:solidFill>
                <a:latin typeface="Calibri" panose="020F0502020204030204" pitchFamily="34" charset="0"/>
                <a:cs typeface="Calibri" panose="020F0502020204030204" pitchFamily="34" charset="0"/>
              </a:rPr>
              <a:t>explain how is Comparative anatomy provides evidence for the theory of evolution</a:t>
            </a:r>
          </a:p>
        </p:txBody>
      </p:sp>
    </p:spTree>
    <p:extLst>
      <p:ext uri="{BB962C8B-B14F-4D97-AF65-F5344CB8AC3E}">
        <p14:creationId xmlns:p14="http://schemas.microsoft.com/office/powerpoint/2010/main" val="37368684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6D460-E488-2542-A694-7715A967AEB4}"/>
              </a:ext>
            </a:extLst>
          </p:cNvPr>
          <p:cNvSpPr>
            <a:spLocks noGrp="1"/>
          </p:cNvSpPr>
          <p:nvPr>
            <p:ph idx="1"/>
          </p:nvPr>
        </p:nvSpPr>
        <p:spPr>
          <a:xfrm>
            <a:off x="1981200" y="1700214"/>
            <a:ext cx="8229600" cy="4281487"/>
          </a:xfrm>
        </p:spPr>
        <p:txBody>
          <a:bodyPr rtlCol="0">
            <a:noAutofit/>
          </a:bodyPr>
          <a:lstStyle/>
          <a:p>
            <a:pPr fontAlgn="auto">
              <a:spcAft>
                <a:spcPts val="0"/>
              </a:spcAft>
              <a:defRPr/>
            </a:pPr>
            <a:r>
              <a:rPr lang="en-AU" sz="2200" dirty="0">
                <a:solidFill>
                  <a:schemeClr val="tx1">
                    <a:lumMod val="65000"/>
                    <a:lumOff val="35000"/>
                  </a:schemeClr>
                </a:solidFill>
              </a:rPr>
              <a:t>Examples of Homologous structures:</a:t>
            </a:r>
          </a:p>
          <a:p>
            <a:pPr lvl="1" fontAlgn="auto">
              <a:spcAft>
                <a:spcPts val="0"/>
              </a:spcAft>
              <a:buFont typeface="Gill Sans MT" panose="020B0502020104020203" pitchFamily="34" charset="0"/>
              <a:buChar char="–"/>
              <a:defRPr/>
            </a:pPr>
            <a:r>
              <a:rPr lang="en-AU" sz="2200" dirty="0" err="1">
                <a:solidFill>
                  <a:schemeClr val="tx1">
                    <a:lumMod val="65000"/>
                    <a:lumOff val="35000"/>
                  </a:schemeClr>
                </a:solidFill>
              </a:rPr>
              <a:t>Pentadactyl</a:t>
            </a:r>
            <a:r>
              <a:rPr lang="en-AU" sz="2200" dirty="0">
                <a:solidFill>
                  <a:schemeClr val="tx1">
                    <a:lumMod val="65000"/>
                    <a:lumOff val="35000"/>
                  </a:schemeClr>
                </a:solidFill>
              </a:rPr>
              <a:t> limb structure</a:t>
            </a:r>
          </a:p>
          <a:p>
            <a:pPr lvl="1" fontAlgn="auto">
              <a:spcAft>
                <a:spcPts val="0"/>
              </a:spcAft>
              <a:buFont typeface="Gill Sans MT" panose="020B0502020104020203" pitchFamily="34" charset="0"/>
              <a:buChar char="–"/>
              <a:defRPr/>
            </a:pPr>
            <a:r>
              <a:rPr lang="en-AU" sz="2200" dirty="0">
                <a:solidFill>
                  <a:schemeClr val="tx1">
                    <a:lumMod val="65000"/>
                    <a:lumOff val="35000"/>
                  </a:schemeClr>
                </a:solidFill>
              </a:rPr>
              <a:t>Scales on reptiles</a:t>
            </a:r>
          </a:p>
          <a:p>
            <a:pPr lvl="1" fontAlgn="auto">
              <a:spcAft>
                <a:spcPts val="0"/>
              </a:spcAft>
              <a:buFont typeface="Gill Sans MT" panose="020B0502020104020203" pitchFamily="34" charset="0"/>
              <a:buChar char="–"/>
              <a:defRPr/>
            </a:pPr>
            <a:r>
              <a:rPr lang="en-AU" sz="2200" dirty="0">
                <a:solidFill>
                  <a:schemeClr val="tx1">
                    <a:lumMod val="65000"/>
                    <a:lumOff val="35000"/>
                  </a:schemeClr>
                </a:solidFill>
              </a:rPr>
              <a:t>Leaves </a:t>
            </a:r>
            <a:endParaRPr lang="en-AU" sz="2200" dirty="0" smtClean="0">
              <a:solidFill>
                <a:schemeClr val="tx1">
                  <a:lumMod val="65000"/>
                  <a:lumOff val="35000"/>
                </a:schemeClr>
              </a:solidFill>
            </a:endParaRPr>
          </a:p>
          <a:p>
            <a:pPr lvl="1" fontAlgn="auto">
              <a:spcAft>
                <a:spcPts val="0"/>
              </a:spcAft>
              <a:buFont typeface="Gill Sans MT" panose="020B0502020104020203" pitchFamily="34" charset="0"/>
              <a:buChar char="–"/>
              <a:defRPr/>
            </a:pPr>
            <a:r>
              <a:rPr lang="en-AU" sz="2200" dirty="0" smtClean="0">
                <a:solidFill>
                  <a:schemeClr val="tx1">
                    <a:lumMod val="65000"/>
                    <a:lumOff val="35000"/>
                  </a:schemeClr>
                </a:solidFill>
              </a:rPr>
              <a:t>Vestigial Organs (see slide 21)</a:t>
            </a:r>
            <a:endParaRPr lang="en-AU" sz="2200" dirty="0">
              <a:solidFill>
                <a:schemeClr val="tx1">
                  <a:lumMod val="65000"/>
                  <a:lumOff val="35000"/>
                </a:schemeClr>
              </a:solidFill>
            </a:endParaRPr>
          </a:p>
          <a:p>
            <a:pPr marL="1587" lvl="1" indent="0" fontAlgn="auto">
              <a:spcAft>
                <a:spcPts val="0"/>
              </a:spcAft>
              <a:buNone/>
              <a:defRPr/>
            </a:pPr>
            <a:endParaRPr lang="en-AU" sz="2200" dirty="0">
              <a:solidFill>
                <a:schemeClr val="tx1">
                  <a:lumMod val="65000"/>
                  <a:lumOff val="35000"/>
                </a:schemeClr>
              </a:solidFill>
            </a:endParaRPr>
          </a:p>
          <a:p>
            <a:pPr marL="0" indent="0" fontAlgn="auto">
              <a:spcAft>
                <a:spcPts val="0"/>
              </a:spcAft>
              <a:buNone/>
              <a:defRPr/>
            </a:pPr>
            <a:endParaRPr lang="en-AU" sz="2200" dirty="0">
              <a:solidFill>
                <a:schemeClr val="tx1">
                  <a:lumMod val="65000"/>
                  <a:lumOff val="35000"/>
                </a:schemeClr>
              </a:solidFill>
            </a:endParaRPr>
          </a:p>
        </p:txBody>
      </p:sp>
      <p:sp>
        <p:nvSpPr>
          <p:cNvPr id="7" name="Title 1">
            <a:extLst>
              <a:ext uri="{FF2B5EF4-FFF2-40B4-BE49-F238E27FC236}">
                <a16:creationId xmlns:a16="http://schemas.microsoft.com/office/drawing/2014/main" id="{AA7F7BE7-7169-614F-91DD-55B832BCCD5E}"/>
              </a:ext>
            </a:extLst>
          </p:cNvPr>
          <p:cNvSpPr txBox="1">
            <a:spLocks/>
          </p:cNvSpPr>
          <p:nvPr/>
        </p:nvSpPr>
        <p:spPr>
          <a:xfrm>
            <a:off x="1254223" y="130233"/>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7:</a:t>
            </a:r>
            <a:r>
              <a:rPr lang="en-AU" sz="2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Describe examples of </a:t>
            </a:r>
            <a:r>
              <a:rPr lang="en-AU" sz="2200" b="1" dirty="0">
                <a:solidFill>
                  <a:prstClr val="black"/>
                </a:solidFill>
                <a:latin typeface="Calibri" panose="020F0502020204030204" pitchFamily="34" charset="0"/>
                <a:cs typeface="Calibri" panose="020F0502020204030204" pitchFamily="34" charset="0"/>
              </a:rPr>
              <a:t>Comparative anatomy and explain how they provide evidence of evolution</a:t>
            </a:r>
          </a:p>
        </p:txBody>
      </p:sp>
    </p:spTree>
    <p:extLst>
      <p:ext uri="{BB962C8B-B14F-4D97-AF65-F5344CB8AC3E}">
        <p14:creationId xmlns:p14="http://schemas.microsoft.com/office/powerpoint/2010/main" val="32307610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Content Placeholder 3">
            <a:extLst>
              <a:ext uri="{FF2B5EF4-FFF2-40B4-BE49-F238E27FC236}">
                <a16:creationId xmlns:a16="http://schemas.microsoft.com/office/drawing/2014/main" id="{09339FFA-4FCD-8C45-9E9B-0C34AD74EED1}"/>
              </a:ext>
            </a:extLst>
          </p:cNvPr>
          <p:cNvSpPr>
            <a:spLocks noGrp="1" noChangeArrowheads="1"/>
          </p:cNvSpPr>
          <p:nvPr>
            <p:ph idx="1"/>
          </p:nvPr>
        </p:nvSpPr>
        <p:spPr>
          <a:xfrm>
            <a:off x="1254223" y="1769571"/>
            <a:ext cx="6202047" cy="3318857"/>
          </a:xfrm>
        </p:spPr>
        <p:txBody>
          <a:bodyPr wrap="square">
            <a:spAutoFit/>
          </a:bodyPr>
          <a:lstStyle/>
          <a:p>
            <a:pPr>
              <a:lnSpc>
                <a:spcPct val="100000"/>
              </a:lnSpc>
            </a:pPr>
            <a:r>
              <a:rPr lang="en-AU" altLang="en-US" sz="2200" dirty="0"/>
              <a:t>The principle of homologous structures is illustrated by the adaptive radiation of the forelimb of a selection of vertebrates. </a:t>
            </a:r>
          </a:p>
          <a:p>
            <a:pPr>
              <a:lnSpc>
                <a:spcPct val="100000"/>
              </a:lnSpc>
            </a:pPr>
            <a:r>
              <a:rPr lang="en-AU" altLang="en-US" sz="2200" dirty="0"/>
              <a:t>In each group it shows the basic pentadactyl pattern, but it has been modified for different uses.</a:t>
            </a:r>
          </a:p>
          <a:p>
            <a:pPr>
              <a:lnSpc>
                <a:spcPct val="100000"/>
              </a:lnSpc>
            </a:pPr>
            <a:r>
              <a:rPr lang="en-AU" altLang="en-US" sz="2200" dirty="0"/>
              <a:t>The pentadactyl limb is a limb with 5 digits such as a human hand/foot and other vertebrates, which allows us to deduce animals with the basic pentadactyl pattern have a common ancestor.</a:t>
            </a:r>
          </a:p>
        </p:txBody>
      </p:sp>
      <p:pic>
        <p:nvPicPr>
          <p:cNvPr id="10244" name="Picture 4" descr="How to before you draw a figure... - B+C Guides">
            <a:extLst>
              <a:ext uri="{FF2B5EF4-FFF2-40B4-BE49-F238E27FC236}">
                <a16:creationId xmlns:a16="http://schemas.microsoft.com/office/drawing/2014/main" id="{C4C2E93A-F57D-C847-B8B5-0FDC3BA9A9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17" t="22538" r="55835"/>
          <a:stretch/>
        </p:blipFill>
        <p:spPr bwMode="auto">
          <a:xfrm>
            <a:off x="7586663" y="1322327"/>
            <a:ext cx="3957637" cy="509593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CA146CF-D22D-6848-B240-CA0CABFFD464}"/>
              </a:ext>
            </a:extLst>
          </p:cNvPr>
          <p:cNvSpPr txBox="1">
            <a:spLocks/>
          </p:cNvSpPr>
          <p:nvPr/>
        </p:nvSpPr>
        <p:spPr>
          <a:xfrm>
            <a:off x="1254223" y="130233"/>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7:</a:t>
            </a:r>
            <a:r>
              <a:rPr lang="en-AU" sz="2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Describe examples of </a:t>
            </a:r>
            <a:r>
              <a:rPr lang="en-AU" sz="2200" b="1" dirty="0">
                <a:solidFill>
                  <a:prstClr val="black"/>
                </a:solidFill>
                <a:latin typeface="Calibri" panose="020F0502020204030204" pitchFamily="34" charset="0"/>
                <a:cs typeface="Calibri" panose="020F0502020204030204" pitchFamily="34" charset="0"/>
              </a:rPr>
              <a:t>Comparative anatomy and explain how they provide evidence of evolution</a:t>
            </a:r>
          </a:p>
        </p:txBody>
      </p:sp>
    </p:spTree>
    <p:extLst>
      <p:ext uri="{BB962C8B-B14F-4D97-AF65-F5344CB8AC3E}">
        <p14:creationId xmlns:p14="http://schemas.microsoft.com/office/powerpoint/2010/main" val="24232292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Box 3">
            <a:extLst>
              <a:ext uri="{FF2B5EF4-FFF2-40B4-BE49-F238E27FC236}">
                <a16:creationId xmlns:a16="http://schemas.microsoft.com/office/drawing/2014/main" id="{26A4DBCE-DA18-104F-88C5-99894451FCD4}"/>
              </a:ext>
            </a:extLst>
          </p:cNvPr>
          <p:cNvSpPr txBox="1">
            <a:spLocks noChangeArrowheads="1"/>
          </p:cNvSpPr>
          <p:nvPr/>
        </p:nvSpPr>
        <p:spPr bwMode="auto">
          <a:xfrm>
            <a:off x="7478713" y="58483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77"/>
              </a:defRPr>
            </a:lvl1pPr>
            <a:lvl2pPr marL="742950" indent="-285750">
              <a:lnSpc>
                <a:spcPct val="110000"/>
              </a:lnSpc>
              <a:spcBef>
                <a:spcPts val="700"/>
              </a:spcBef>
              <a:buClr>
                <a:schemeClr val="tx2"/>
              </a:buClr>
              <a:buFont typeface="Gill Sans MT" panose="020B0502020104020203" pitchFamily="34" charset="77"/>
              <a:buChar char="–"/>
              <a:defRPr>
                <a:solidFill>
                  <a:srgbClr val="595959"/>
                </a:solidFill>
                <a:latin typeface="Gill Sans MT" panose="020B0502020104020203" pitchFamily="34" charset="77"/>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77"/>
              </a:defRPr>
            </a:lvl3pPr>
            <a:lvl4pPr marL="1600200" indent="-228600">
              <a:lnSpc>
                <a:spcPct val="110000"/>
              </a:lnSpc>
              <a:spcBef>
                <a:spcPts val="700"/>
              </a:spcBef>
              <a:buClr>
                <a:schemeClr val="tx2"/>
              </a:buClr>
              <a:buFont typeface="Gill Sans MT" panose="020B0502020104020203" pitchFamily="34" charset="77"/>
              <a:buChar char="–"/>
              <a:defRPr sz="1400">
                <a:solidFill>
                  <a:srgbClr val="595959"/>
                </a:solidFill>
                <a:latin typeface="Gill Sans MT" panose="020B0502020104020203" pitchFamily="34" charset="77"/>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77"/>
              </a:defRPr>
            </a:lvl5pPr>
            <a:lvl6pPr marL="25146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6pPr>
            <a:lvl7pPr marL="29718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7pPr>
            <a:lvl8pPr marL="34290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8pPr>
            <a:lvl9pPr marL="38862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9pPr>
          </a:lstStyle>
          <a:p>
            <a:pPr defTabSz="457200" fontAlgn="base">
              <a:lnSpc>
                <a:spcPct val="100000"/>
              </a:lnSpc>
              <a:spcBef>
                <a:spcPct val="0"/>
              </a:spcBef>
              <a:spcAft>
                <a:spcPct val="0"/>
              </a:spcAft>
              <a:buClrTx/>
              <a:buNone/>
            </a:pPr>
            <a:endParaRPr lang="en-US" altLang="en-US" sz="1800">
              <a:solidFill>
                <a:prstClr val="black"/>
              </a:solidFill>
              <a:latin typeface="Arial" panose="020B0604020202020204" pitchFamily="34" charset="0"/>
              <a:ea typeface="MS PGothic" panose="020B0600070205080204" pitchFamily="34" charset="-128"/>
            </a:endParaRPr>
          </a:p>
        </p:txBody>
      </p:sp>
      <p:pic>
        <p:nvPicPr>
          <p:cNvPr id="77828" name="Picture 1">
            <a:extLst>
              <a:ext uri="{FF2B5EF4-FFF2-40B4-BE49-F238E27FC236}">
                <a16:creationId xmlns:a16="http://schemas.microsoft.com/office/drawing/2014/main" id="{7A296A0A-A437-D941-91D5-3AF836C617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494506"/>
            <a:ext cx="5638800" cy="586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21856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Content Placeholder 2">
            <a:extLst>
              <a:ext uri="{FF2B5EF4-FFF2-40B4-BE49-F238E27FC236}">
                <a16:creationId xmlns:a16="http://schemas.microsoft.com/office/drawing/2014/main" id="{20EF48B1-ACC4-1E44-B227-BEE3921A0FCC}"/>
              </a:ext>
            </a:extLst>
          </p:cNvPr>
          <p:cNvSpPr>
            <a:spLocks noGrp="1" noChangeArrowheads="1"/>
          </p:cNvSpPr>
          <p:nvPr>
            <p:ph idx="1"/>
          </p:nvPr>
        </p:nvSpPr>
        <p:spPr>
          <a:xfrm>
            <a:off x="1254223" y="1581944"/>
            <a:ext cx="4838262" cy="4114800"/>
          </a:xfrm>
        </p:spPr>
        <p:txBody>
          <a:bodyPr rtlCol="0">
            <a:noAutofit/>
          </a:bodyPr>
          <a:lstStyle/>
          <a:p>
            <a:pPr fontAlgn="auto">
              <a:lnSpc>
                <a:spcPct val="100000"/>
              </a:lnSpc>
              <a:spcAft>
                <a:spcPts val="0"/>
              </a:spcAft>
              <a:defRPr/>
            </a:pPr>
            <a:r>
              <a:rPr lang="en-AU" altLang="en-US" dirty="0">
                <a:solidFill>
                  <a:schemeClr val="tx1">
                    <a:lumMod val="65000"/>
                    <a:lumOff val="35000"/>
                  </a:schemeClr>
                </a:solidFill>
              </a:rPr>
              <a:t>The pentadactyl limb seen in the horse provides an excellent example of how evolution has happened. </a:t>
            </a:r>
          </a:p>
          <a:p>
            <a:pPr fontAlgn="auto">
              <a:lnSpc>
                <a:spcPct val="100000"/>
              </a:lnSpc>
              <a:spcAft>
                <a:spcPts val="0"/>
              </a:spcAft>
              <a:defRPr/>
            </a:pPr>
            <a:r>
              <a:rPr lang="en-AU" altLang="en-US" dirty="0">
                <a:solidFill>
                  <a:schemeClr val="tx1">
                    <a:lumMod val="65000"/>
                    <a:lumOff val="35000"/>
                  </a:schemeClr>
                </a:solidFill>
              </a:rPr>
              <a:t>As the marshy ground became drier, horses with smaller feet were generally faster.  They had an evolutionary advantage because they were able to avoid predators.</a:t>
            </a:r>
          </a:p>
          <a:p>
            <a:pPr fontAlgn="auto">
              <a:lnSpc>
                <a:spcPct val="100000"/>
              </a:lnSpc>
              <a:spcAft>
                <a:spcPts val="0"/>
              </a:spcAft>
              <a:defRPr/>
            </a:pPr>
            <a:r>
              <a:rPr lang="en-AU" altLang="en-US" dirty="0">
                <a:solidFill>
                  <a:schemeClr val="tx1">
                    <a:lumMod val="65000"/>
                    <a:lumOff val="35000"/>
                  </a:schemeClr>
                </a:solidFill>
              </a:rPr>
              <a:t>Over many, many generations horse's feet have evolved to be smaller and the horses themselves taller and stronger.</a:t>
            </a:r>
          </a:p>
          <a:p>
            <a:pPr fontAlgn="auto">
              <a:lnSpc>
                <a:spcPct val="100000"/>
              </a:lnSpc>
              <a:spcAft>
                <a:spcPts val="0"/>
              </a:spcAft>
              <a:defRPr/>
            </a:pPr>
            <a:r>
              <a:rPr lang="en-AU" altLang="en-US" dirty="0">
                <a:solidFill>
                  <a:schemeClr val="tx1">
                    <a:lumMod val="65000"/>
                    <a:lumOff val="35000"/>
                  </a:schemeClr>
                </a:solidFill>
                <a:hlinkClick r:id="rId2"/>
              </a:rPr>
              <a:t>https://www.bbc.co.uk/bitesize/guides/zsqydxs/revision/7</a:t>
            </a:r>
            <a:r>
              <a:rPr lang="en-AU" altLang="en-US" dirty="0">
                <a:solidFill>
                  <a:schemeClr val="tx1">
                    <a:lumMod val="65000"/>
                    <a:lumOff val="35000"/>
                  </a:schemeClr>
                </a:solidFill>
              </a:rPr>
              <a:t> </a:t>
            </a:r>
          </a:p>
          <a:p>
            <a:pPr marL="0" indent="0" fontAlgn="auto">
              <a:lnSpc>
                <a:spcPct val="100000"/>
              </a:lnSpc>
              <a:spcAft>
                <a:spcPts val="0"/>
              </a:spcAft>
              <a:buNone/>
              <a:defRPr/>
            </a:pPr>
            <a:r>
              <a:rPr lang="en-AU" altLang="en-US" dirty="0">
                <a:solidFill>
                  <a:schemeClr val="tx1">
                    <a:lumMod val="65000"/>
                    <a:lumOff val="35000"/>
                  </a:schemeClr>
                </a:solidFill>
              </a:rPr>
              <a:t/>
            </a:r>
            <a:br>
              <a:rPr lang="en-AU" altLang="en-US" dirty="0">
                <a:solidFill>
                  <a:schemeClr val="tx1">
                    <a:lumMod val="65000"/>
                    <a:lumOff val="35000"/>
                  </a:schemeClr>
                </a:solidFill>
              </a:rPr>
            </a:br>
            <a:endParaRPr lang="en-US" altLang="en-US" dirty="0">
              <a:solidFill>
                <a:schemeClr val="tx1">
                  <a:lumMod val="65000"/>
                  <a:lumOff val="35000"/>
                </a:schemeClr>
              </a:solidFill>
            </a:endParaRPr>
          </a:p>
        </p:txBody>
      </p:sp>
      <p:pic>
        <p:nvPicPr>
          <p:cNvPr id="78852" name="Picture 3">
            <a:extLst>
              <a:ext uri="{FF2B5EF4-FFF2-40B4-BE49-F238E27FC236}">
                <a16:creationId xmlns:a16="http://schemas.microsoft.com/office/drawing/2014/main" id="{D388AD6B-2834-314C-8C47-06AE4C14B0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0606"/>
          <a:stretch>
            <a:fillRect/>
          </a:stretch>
        </p:blipFill>
        <p:spPr bwMode="auto">
          <a:xfrm>
            <a:off x="6551518" y="1266304"/>
            <a:ext cx="4579968" cy="5139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9AD08478-B560-0347-A370-43D45ED3EFBC}"/>
              </a:ext>
            </a:extLst>
          </p:cNvPr>
          <p:cNvSpPr txBox="1">
            <a:spLocks/>
          </p:cNvSpPr>
          <p:nvPr/>
        </p:nvSpPr>
        <p:spPr>
          <a:xfrm>
            <a:off x="1254223" y="130233"/>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7:</a:t>
            </a:r>
            <a:r>
              <a:rPr lang="en-AU" sz="2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Describe examples of </a:t>
            </a:r>
            <a:r>
              <a:rPr lang="en-AU" sz="2200" b="1" dirty="0">
                <a:solidFill>
                  <a:prstClr val="black"/>
                </a:solidFill>
                <a:latin typeface="Calibri" panose="020F0502020204030204" pitchFamily="34" charset="0"/>
                <a:cs typeface="Calibri" panose="020F0502020204030204" pitchFamily="34" charset="0"/>
              </a:rPr>
              <a:t>Comparative anatomy and explain how they provide evidence of evolution</a:t>
            </a:r>
          </a:p>
        </p:txBody>
      </p:sp>
    </p:spTree>
    <p:extLst>
      <p:ext uri="{BB962C8B-B14F-4D97-AF65-F5344CB8AC3E}">
        <p14:creationId xmlns:p14="http://schemas.microsoft.com/office/powerpoint/2010/main" val="16606940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3">
            <a:extLst>
              <a:ext uri="{FF2B5EF4-FFF2-40B4-BE49-F238E27FC236}">
                <a16:creationId xmlns:a16="http://schemas.microsoft.com/office/drawing/2014/main" id="{2A2227DF-9E57-CB45-AF89-0B26F4741F0E}"/>
              </a:ext>
            </a:extLst>
          </p:cNvPr>
          <p:cNvGrpSpPr>
            <a:grpSpLocks/>
          </p:cNvGrpSpPr>
          <p:nvPr/>
        </p:nvGrpSpPr>
        <p:grpSpPr bwMode="auto">
          <a:xfrm>
            <a:off x="2743200" y="2600326"/>
            <a:ext cx="7239000" cy="3007098"/>
            <a:chOff x="933450" y="4661008"/>
            <a:chExt cx="7600950" cy="1511300"/>
          </a:xfrm>
        </p:grpSpPr>
        <p:sp>
          <p:nvSpPr>
            <p:cNvPr id="9" name="Text Box 3">
              <a:extLst>
                <a:ext uri="{FF2B5EF4-FFF2-40B4-BE49-F238E27FC236}">
                  <a16:creationId xmlns:a16="http://schemas.microsoft.com/office/drawing/2014/main" id="{0F925F13-4444-154E-8A0B-CF877136F395}"/>
                </a:ext>
              </a:extLst>
            </p:cNvPr>
            <p:cNvSpPr txBox="1"/>
            <p:nvPr/>
          </p:nvSpPr>
          <p:spPr bwMode="auto">
            <a:xfrm>
              <a:off x="933450" y="4661008"/>
              <a:ext cx="7600950" cy="1511300"/>
            </a:xfrm>
            <a:prstGeom prst="rect">
              <a:avLst/>
            </a:prstGeom>
            <a:solidFill>
              <a:schemeClr val="bg1">
                <a:lumMod val="85000"/>
              </a:schemeClr>
            </a:solidFill>
            <a:ln w="6350">
              <a:solidFill>
                <a:prstClr val="black"/>
              </a:solidFill>
            </a:ln>
          </p:spPr>
          <p:txBody>
            <a:bodyPr/>
            <a:lstStyle/>
            <a:p>
              <a:pPr defTabSz="457200" eaLnBrk="0" fontAlgn="base" hangingPunct="0">
                <a:spcBef>
                  <a:spcPct val="0"/>
                </a:spcBef>
                <a:spcAft>
                  <a:spcPct val="0"/>
                </a:spcAft>
                <a:defRPr/>
              </a:pPr>
              <a:r>
                <a:rPr lang="en-AU" sz="2000">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p:txBody>
        </p:sp>
        <p:grpSp>
          <p:nvGrpSpPr>
            <p:cNvPr id="10246" name="Group 5">
              <a:extLst>
                <a:ext uri="{FF2B5EF4-FFF2-40B4-BE49-F238E27FC236}">
                  <a16:creationId xmlns:a16="http://schemas.microsoft.com/office/drawing/2014/main" id="{30F61A63-72A3-384F-9671-A5E1B40D2BD7}"/>
                </a:ext>
              </a:extLst>
            </p:cNvPr>
            <p:cNvGrpSpPr>
              <a:grpSpLocks/>
            </p:cNvGrpSpPr>
            <p:nvPr/>
          </p:nvGrpSpPr>
          <p:grpSpPr bwMode="auto">
            <a:xfrm>
              <a:off x="952709" y="4728190"/>
              <a:ext cx="1667618" cy="809763"/>
              <a:chOff x="952709" y="4728190"/>
              <a:chExt cx="1667618" cy="809763"/>
            </a:xfrm>
          </p:grpSpPr>
          <p:sp>
            <p:nvSpPr>
              <p:cNvPr id="7" name="Text Box 4">
                <a:extLst>
                  <a:ext uri="{FF2B5EF4-FFF2-40B4-BE49-F238E27FC236}">
                    <a16:creationId xmlns:a16="http://schemas.microsoft.com/office/drawing/2014/main" id="{807E81FE-3CAC-7147-8403-8E8AA5848C3A}"/>
                  </a:ext>
                </a:extLst>
              </p:cNvPr>
              <p:cNvSpPr txBox="1"/>
              <p:nvPr/>
            </p:nvSpPr>
            <p:spPr>
              <a:xfrm>
                <a:off x="972185" y="5220671"/>
                <a:ext cx="1648142" cy="317282"/>
              </a:xfrm>
              <a:prstGeom prst="rect">
                <a:avLst/>
              </a:prstGeom>
              <a:noFill/>
              <a:ln>
                <a:noFill/>
              </a:ln>
            </p:spPr>
            <p:txBody>
              <a:bodyPr wrap="none">
                <a:spAutoFit/>
              </a:bodyPr>
              <a:lstStyle/>
              <a:p>
                <a:pPr defTabSz="457200" eaLnBrk="0" fontAlgn="base" hangingPunct="0">
                  <a:spcBef>
                    <a:spcPct val="0"/>
                  </a:spcBef>
                  <a:spcAft>
                    <a:spcPct val="0"/>
                  </a:spcAft>
                  <a:defRPr/>
                </a:pPr>
                <a:r>
                  <a:rPr lang="en-AU" sz="2000" b="1" dirty="0">
                    <a:ln w="10160" cap="flat" cmpd="sng" algn="ctr">
                      <a:solidFill>
                        <a:srgbClr val="5B9BD5"/>
                      </a:solidFill>
                      <a:prstDash val="solid"/>
                      <a:round/>
                    </a:ln>
                    <a:solidFill>
                      <a:srgbClr val="FFFFFF"/>
                    </a:solid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Essential</a:t>
                </a:r>
                <a:endParaRPr lang="en-AU" sz="2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defTabSz="457200" eaLnBrk="0" fontAlgn="base" hangingPunct="0">
                  <a:spcBef>
                    <a:spcPct val="0"/>
                  </a:spcBef>
                  <a:spcAft>
                    <a:spcPct val="0"/>
                  </a:spcAft>
                  <a:defRPr/>
                </a:pPr>
                <a:r>
                  <a:rPr lang="en-AU" sz="2000" b="1" dirty="0">
                    <a:ln w="10160" cap="flat" cmpd="sng" algn="ctr">
                      <a:solidFill>
                        <a:srgbClr val="5B9BD5"/>
                      </a:solidFill>
                      <a:prstDash val="solid"/>
                      <a:round/>
                    </a:ln>
                    <a:solidFill>
                      <a:srgbClr val="FFFFFF"/>
                    </a:solid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Question:</a:t>
                </a:r>
                <a:endParaRPr lang="en-AU" sz="2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31">
                <a:extLst>
                  <a:ext uri="{FF2B5EF4-FFF2-40B4-BE49-F238E27FC236}">
                    <a16:creationId xmlns:a16="http://schemas.microsoft.com/office/drawing/2014/main" id="{AD455624-9763-B845-B2B3-08F2E4AC0927}"/>
                  </a:ext>
                </a:extLst>
              </p:cNvPr>
              <p:cNvSpPr txBox="1"/>
              <p:nvPr/>
            </p:nvSpPr>
            <p:spPr>
              <a:xfrm>
                <a:off x="952709" y="4728190"/>
                <a:ext cx="1648143" cy="179334"/>
              </a:xfrm>
              <a:prstGeom prst="rect">
                <a:avLst/>
              </a:prstGeom>
              <a:noFill/>
              <a:ln>
                <a:noFill/>
              </a:ln>
            </p:spPr>
            <p:txBody>
              <a:bodyPr wrap="none">
                <a:spAutoFit/>
              </a:bodyPr>
              <a:lstStyle/>
              <a:p>
                <a:pPr defTabSz="457200" eaLnBrk="0" fontAlgn="base" hangingPunct="0">
                  <a:spcBef>
                    <a:spcPct val="0"/>
                  </a:spcBef>
                  <a:spcAft>
                    <a:spcPct val="0"/>
                  </a:spcAft>
                  <a:defRPr/>
                </a:pPr>
                <a:r>
                  <a:rPr lang="en-AU" sz="2000" b="1" dirty="0">
                    <a:ln w="10160" cap="flat" cmpd="sng" algn="ctr">
                      <a:solidFill>
                        <a:srgbClr val="5B9BD5"/>
                      </a:solidFill>
                      <a:prstDash val="solid"/>
                      <a:round/>
                    </a:ln>
                    <a:solidFill>
                      <a:srgbClr val="FFFFFF"/>
                    </a:solid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Syllabus:</a:t>
                </a:r>
                <a:endParaRPr lang="en-AU" sz="20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10243" name="Text Box 27">
            <a:extLst>
              <a:ext uri="{FF2B5EF4-FFF2-40B4-BE49-F238E27FC236}">
                <a16:creationId xmlns:a16="http://schemas.microsoft.com/office/drawing/2014/main" id="{3F7FB1CE-7A84-1A45-99CD-4418782D7C87}"/>
              </a:ext>
            </a:extLst>
          </p:cNvPr>
          <p:cNvSpPr txBox="1">
            <a:spLocks noChangeArrowheads="1"/>
          </p:cNvSpPr>
          <p:nvPr/>
        </p:nvSpPr>
        <p:spPr bwMode="auto">
          <a:xfrm>
            <a:off x="4349750" y="2741614"/>
            <a:ext cx="563245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77"/>
              </a:defRPr>
            </a:lvl1pPr>
            <a:lvl2pPr indent="-228600">
              <a:lnSpc>
                <a:spcPct val="110000"/>
              </a:lnSpc>
              <a:spcBef>
                <a:spcPts val="700"/>
              </a:spcBef>
              <a:buClr>
                <a:schemeClr val="tx2"/>
              </a:buClr>
              <a:buFont typeface="Gill Sans MT" panose="020B0502020104020203" pitchFamily="34" charset="77"/>
              <a:buChar char="–"/>
              <a:defRPr>
                <a:solidFill>
                  <a:srgbClr val="595959"/>
                </a:solidFill>
                <a:latin typeface="Gill Sans MT" panose="020B0502020104020203" pitchFamily="34" charset="77"/>
              </a:defRPr>
            </a:lvl2pPr>
            <a:lvl3pPr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77"/>
              </a:defRPr>
            </a:lvl3pPr>
            <a:lvl4pPr indent="-228600">
              <a:lnSpc>
                <a:spcPct val="110000"/>
              </a:lnSpc>
              <a:spcBef>
                <a:spcPts val="700"/>
              </a:spcBef>
              <a:buClr>
                <a:schemeClr val="tx2"/>
              </a:buClr>
              <a:buFont typeface="Gill Sans MT" panose="020B0502020104020203" pitchFamily="34" charset="77"/>
              <a:buChar char="–"/>
              <a:defRPr sz="1400">
                <a:solidFill>
                  <a:srgbClr val="595959"/>
                </a:solidFill>
                <a:latin typeface="Gill Sans MT" panose="020B0502020104020203" pitchFamily="34" charset="77"/>
              </a:defRPr>
            </a:lvl4pPr>
            <a:lvl5pPr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77"/>
              </a:defRPr>
            </a:lvl5pPr>
            <a:lvl6pPr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6pPr>
            <a:lvl7pPr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7pPr>
            <a:lvl8pPr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8pPr>
            <a:lvl9pPr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9pPr>
          </a:lstStyle>
          <a:p>
            <a:pPr defTabSz="457200" fontAlgn="base">
              <a:lnSpc>
                <a:spcPct val="100000"/>
              </a:lnSpc>
              <a:spcBef>
                <a:spcPct val="0"/>
              </a:spcBef>
              <a:spcAft>
                <a:spcPct val="0"/>
              </a:spcAft>
              <a:buClrTx/>
              <a:buNone/>
            </a:pPr>
            <a:r>
              <a:rPr lang="en-AU" altLang="en-US" dirty="0">
                <a:solidFill>
                  <a:schemeClr val="tx1"/>
                </a:solidFill>
              </a:rPr>
              <a:t>Evidence for the theory of evolution includes: comparative genomics (molecular evidence), the fossil record, comparative anatomy and embryology</a:t>
            </a:r>
          </a:p>
          <a:p>
            <a:pPr defTabSz="457200" fontAlgn="base">
              <a:lnSpc>
                <a:spcPct val="100000"/>
              </a:lnSpc>
              <a:spcBef>
                <a:spcPct val="0"/>
              </a:spcBef>
              <a:spcAft>
                <a:spcPct val="0"/>
              </a:spcAft>
              <a:buClrTx/>
              <a:buNone/>
            </a:pPr>
            <a:endParaRPr lang="en-AU" altLang="en-US" dirty="0">
              <a:solidFill>
                <a:schemeClr val="tx1"/>
              </a:solidFill>
            </a:endParaRPr>
          </a:p>
          <a:p>
            <a:pPr defTabSz="457200" fontAlgn="base">
              <a:lnSpc>
                <a:spcPct val="100000"/>
              </a:lnSpc>
              <a:spcBef>
                <a:spcPct val="0"/>
              </a:spcBef>
              <a:spcAft>
                <a:spcPct val="0"/>
              </a:spcAft>
              <a:buClrTx/>
              <a:buNone/>
            </a:pPr>
            <a:r>
              <a:rPr lang="en-AU" altLang="en-US" dirty="0">
                <a:solidFill>
                  <a:schemeClr val="tx1"/>
                </a:solidFill>
              </a:rPr>
              <a:t>Use examples to explain how comparative genomics and biochemistry, comparative anatomy and embryology provide evidence for the theory of evolution</a:t>
            </a:r>
          </a:p>
          <a:p>
            <a:pPr defTabSz="457200" fontAlgn="base">
              <a:lnSpc>
                <a:spcPct val="100000"/>
              </a:lnSpc>
              <a:spcBef>
                <a:spcPct val="0"/>
              </a:spcBef>
              <a:spcAft>
                <a:spcPct val="0"/>
              </a:spcAft>
              <a:buClrTx/>
              <a:buNone/>
            </a:pPr>
            <a:endParaRPr lang="en-AU" altLang="en-US" dirty="0">
              <a:solidFill>
                <a:schemeClr val="tx1"/>
              </a:solidFill>
            </a:endParaRPr>
          </a:p>
        </p:txBody>
      </p:sp>
      <p:sp>
        <p:nvSpPr>
          <p:cNvPr id="10" name="Title 1">
            <a:extLst>
              <a:ext uri="{FF2B5EF4-FFF2-40B4-BE49-F238E27FC236}">
                <a16:creationId xmlns:a16="http://schemas.microsoft.com/office/drawing/2014/main" id="{65F7525E-247D-FD4A-B539-2DDA97DB9F1B}"/>
              </a:ext>
            </a:extLst>
          </p:cNvPr>
          <p:cNvSpPr>
            <a:spLocks noGrp="1"/>
          </p:cNvSpPr>
          <p:nvPr>
            <p:ph type="title"/>
          </p:nvPr>
        </p:nvSpPr>
        <p:spPr>
          <a:xfrm>
            <a:off x="2495550" y="1593850"/>
            <a:ext cx="7200900" cy="977900"/>
          </a:xfrm>
        </p:spPr>
        <p:txBody>
          <a:bodyPr/>
          <a:lstStyle/>
          <a:p>
            <a:pPr fontAlgn="auto">
              <a:spcAft>
                <a:spcPts val="0"/>
              </a:spcAft>
              <a:defRPr/>
            </a:pPr>
            <a:r>
              <a:rPr lang="en-AU" dirty="0"/>
              <a:t>Syllabus</a:t>
            </a:r>
          </a:p>
        </p:txBody>
      </p:sp>
    </p:spTree>
    <p:extLst>
      <p:ext uri="{BB962C8B-B14F-4D97-AF65-F5344CB8AC3E}">
        <p14:creationId xmlns:p14="http://schemas.microsoft.com/office/powerpoint/2010/main" val="14678368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Box 3">
            <a:extLst>
              <a:ext uri="{FF2B5EF4-FFF2-40B4-BE49-F238E27FC236}">
                <a16:creationId xmlns:a16="http://schemas.microsoft.com/office/drawing/2014/main" id="{FAA041A4-01A1-104F-A7CA-E8AAB1527FF1}"/>
              </a:ext>
            </a:extLst>
          </p:cNvPr>
          <p:cNvSpPr txBox="1">
            <a:spLocks noChangeArrowheads="1"/>
          </p:cNvSpPr>
          <p:nvPr/>
        </p:nvSpPr>
        <p:spPr bwMode="auto">
          <a:xfrm>
            <a:off x="7478713" y="58483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77"/>
              </a:defRPr>
            </a:lvl1pPr>
            <a:lvl2pPr marL="742950" indent="-285750">
              <a:lnSpc>
                <a:spcPct val="110000"/>
              </a:lnSpc>
              <a:spcBef>
                <a:spcPts val="700"/>
              </a:spcBef>
              <a:buClr>
                <a:schemeClr val="tx2"/>
              </a:buClr>
              <a:buFont typeface="Gill Sans MT" panose="020B0502020104020203" pitchFamily="34" charset="77"/>
              <a:buChar char="–"/>
              <a:defRPr>
                <a:solidFill>
                  <a:srgbClr val="595959"/>
                </a:solidFill>
                <a:latin typeface="Gill Sans MT" panose="020B0502020104020203" pitchFamily="34" charset="77"/>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77"/>
              </a:defRPr>
            </a:lvl3pPr>
            <a:lvl4pPr marL="1600200" indent="-228600">
              <a:lnSpc>
                <a:spcPct val="110000"/>
              </a:lnSpc>
              <a:spcBef>
                <a:spcPts val="700"/>
              </a:spcBef>
              <a:buClr>
                <a:schemeClr val="tx2"/>
              </a:buClr>
              <a:buFont typeface="Gill Sans MT" panose="020B0502020104020203" pitchFamily="34" charset="77"/>
              <a:buChar char="–"/>
              <a:defRPr sz="1400">
                <a:solidFill>
                  <a:srgbClr val="595959"/>
                </a:solidFill>
                <a:latin typeface="Gill Sans MT" panose="020B0502020104020203" pitchFamily="34" charset="77"/>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77"/>
              </a:defRPr>
            </a:lvl5pPr>
            <a:lvl6pPr marL="25146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6pPr>
            <a:lvl7pPr marL="29718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7pPr>
            <a:lvl8pPr marL="34290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8pPr>
            <a:lvl9pPr marL="38862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9pPr>
          </a:lstStyle>
          <a:p>
            <a:pPr defTabSz="457200" fontAlgn="base">
              <a:lnSpc>
                <a:spcPct val="100000"/>
              </a:lnSpc>
              <a:spcBef>
                <a:spcPct val="0"/>
              </a:spcBef>
              <a:spcAft>
                <a:spcPct val="0"/>
              </a:spcAft>
              <a:buClrTx/>
              <a:buNone/>
            </a:pPr>
            <a:endParaRPr lang="en-US" altLang="en-US" sz="1800">
              <a:solidFill>
                <a:prstClr val="black"/>
              </a:solidFill>
              <a:latin typeface="Arial" panose="020B0604020202020204" pitchFamily="34" charset="0"/>
              <a:ea typeface="MS PGothic" panose="020B0600070205080204" pitchFamily="34" charset="-128"/>
            </a:endParaRPr>
          </a:p>
        </p:txBody>
      </p:sp>
      <p:sp>
        <p:nvSpPr>
          <p:cNvPr id="79877" name="Rectangle 1">
            <a:extLst>
              <a:ext uri="{FF2B5EF4-FFF2-40B4-BE49-F238E27FC236}">
                <a16:creationId xmlns:a16="http://schemas.microsoft.com/office/drawing/2014/main" id="{F29D82E3-71CC-AB49-92D2-3E3E72C019A2}"/>
              </a:ext>
            </a:extLst>
          </p:cNvPr>
          <p:cNvSpPr>
            <a:spLocks noChangeArrowheads="1"/>
          </p:cNvSpPr>
          <p:nvPr/>
        </p:nvSpPr>
        <p:spPr bwMode="auto">
          <a:xfrm>
            <a:off x="1311373" y="1511674"/>
            <a:ext cx="9972138" cy="4606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77"/>
              </a:defRPr>
            </a:lvl1pPr>
            <a:lvl2pPr marL="742950" indent="-285750">
              <a:lnSpc>
                <a:spcPct val="110000"/>
              </a:lnSpc>
              <a:spcBef>
                <a:spcPts val="700"/>
              </a:spcBef>
              <a:buClr>
                <a:schemeClr val="tx2"/>
              </a:buClr>
              <a:buFont typeface="Gill Sans MT" panose="020B0502020104020203" pitchFamily="34" charset="77"/>
              <a:buChar char="–"/>
              <a:defRPr>
                <a:solidFill>
                  <a:srgbClr val="595959"/>
                </a:solidFill>
                <a:latin typeface="Gill Sans MT" panose="020B0502020104020203" pitchFamily="34" charset="77"/>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77"/>
              </a:defRPr>
            </a:lvl3pPr>
            <a:lvl4pPr marL="1600200" indent="-228600">
              <a:lnSpc>
                <a:spcPct val="110000"/>
              </a:lnSpc>
              <a:spcBef>
                <a:spcPts val="700"/>
              </a:spcBef>
              <a:buClr>
                <a:schemeClr val="tx2"/>
              </a:buClr>
              <a:buFont typeface="Gill Sans MT" panose="020B0502020104020203" pitchFamily="34" charset="77"/>
              <a:buChar char="–"/>
              <a:defRPr sz="1400">
                <a:solidFill>
                  <a:srgbClr val="595959"/>
                </a:solidFill>
                <a:latin typeface="Gill Sans MT" panose="020B0502020104020203" pitchFamily="34" charset="77"/>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77"/>
              </a:defRPr>
            </a:lvl5pPr>
            <a:lvl6pPr marL="25146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6pPr>
            <a:lvl7pPr marL="29718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7pPr>
            <a:lvl8pPr marL="34290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8pPr>
            <a:lvl9pPr marL="38862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9pPr>
          </a:lstStyle>
          <a:p>
            <a:pPr defTabSz="457200" fontAlgn="base">
              <a:lnSpc>
                <a:spcPts val="2200"/>
              </a:lnSpc>
              <a:spcBef>
                <a:spcPct val="0"/>
              </a:spcBef>
              <a:spcAft>
                <a:spcPct val="0"/>
              </a:spcAft>
              <a:buClrTx/>
              <a:buNone/>
            </a:pPr>
            <a:r>
              <a:rPr lang="en-AU" altLang="en-US" dirty="0">
                <a:solidFill>
                  <a:prstClr val="black"/>
                </a:solidFill>
                <a:latin typeface="Arial" panose="020B0604020202020204" pitchFamily="34" charset="0"/>
                <a:ea typeface="MS PGothic" panose="020B0600070205080204" pitchFamily="34" charset="-128"/>
              </a:rPr>
              <a:t>In some cases, homologous structures stemming from a common descent can eventually </a:t>
            </a:r>
            <a:r>
              <a:rPr lang="en-AU" altLang="en-US" b="1" dirty="0">
                <a:solidFill>
                  <a:prstClr val="black"/>
                </a:solidFill>
                <a:latin typeface="Arial" panose="020B0604020202020204" pitchFamily="34" charset="0"/>
                <a:ea typeface="MS PGothic" panose="020B0600070205080204" pitchFamily="34" charset="-128"/>
              </a:rPr>
              <a:t>cease to have any functional use </a:t>
            </a:r>
            <a:r>
              <a:rPr lang="en-AU" altLang="en-US" dirty="0">
                <a:solidFill>
                  <a:prstClr val="black"/>
                </a:solidFill>
                <a:latin typeface="Arial" panose="020B0604020202020204" pitchFamily="34" charset="0"/>
                <a:ea typeface="MS PGothic" panose="020B0600070205080204" pitchFamily="34" charset="-128"/>
              </a:rPr>
              <a:t>for an organism; the structure may not necessarily impede a particular adaptation of an organism, but at the same time the structure no longer serves a ‘useful’ purpose.</a:t>
            </a:r>
          </a:p>
          <a:p>
            <a:pPr defTabSz="457200" fontAlgn="base">
              <a:lnSpc>
                <a:spcPts val="2200"/>
              </a:lnSpc>
              <a:spcBef>
                <a:spcPct val="0"/>
              </a:spcBef>
              <a:spcAft>
                <a:spcPct val="0"/>
              </a:spcAft>
              <a:buClrTx/>
              <a:buNone/>
            </a:pPr>
            <a:endParaRPr lang="en-AU" altLang="en-US" dirty="0">
              <a:solidFill>
                <a:prstClr val="black"/>
              </a:solidFill>
              <a:latin typeface="Arial" panose="020B0604020202020204" pitchFamily="34" charset="0"/>
              <a:ea typeface="MS PGothic" panose="020B0600070205080204" pitchFamily="34" charset="-128"/>
            </a:endParaRPr>
          </a:p>
          <a:p>
            <a:pPr defTabSz="457200" fontAlgn="base">
              <a:lnSpc>
                <a:spcPts val="2200"/>
              </a:lnSpc>
              <a:spcBef>
                <a:spcPct val="0"/>
              </a:spcBef>
              <a:spcAft>
                <a:spcPct val="0"/>
              </a:spcAft>
              <a:buClrTx/>
              <a:buNone/>
            </a:pPr>
            <a:r>
              <a:rPr lang="en-AU" altLang="en-US" dirty="0">
                <a:solidFill>
                  <a:prstClr val="black"/>
                </a:solidFill>
                <a:latin typeface="Arial" panose="020B0604020202020204" pitchFamily="34" charset="0"/>
                <a:ea typeface="MS PGothic" panose="020B0600070205080204" pitchFamily="34" charset="-128"/>
              </a:rPr>
              <a:t>These structures are called </a:t>
            </a:r>
            <a:r>
              <a:rPr lang="en-AU" altLang="en-US" b="1" dirty="0">
                <a:solidFill>
                  <a:prstClr val="black"/>
                </a:solidFill>
                <a:latin typeface="Arial" panose="020B0604020202020204" pitchFamily="34" charset="0"/>
                <a:ea typeface="MS PGothic" panose="020B0600070205080204" pitchFamily="34" charset="-128"/>
              </a:rPr>
              <a:t>vestigial structures</a:t>
            </a:r>
            <a:r>
              <a:rPr lang="en-AU" altLang="en-US" dirty="0">
                <a:solidFill>
                  <a:prstClr val="black"/>
                </a:solidFill>
                <a:latin typeface="Arial" panose="020B0604020202020204" pitchFamily="34" charset="0"/>
                <a:ea typeface="MS PGothic" panose="020B0600070205080204" pitchFamily="34" charset="-128"/>
              </a:rPr>
              <a:t>. </a:t>
            </a:r>
          </a:p>
          <a:p>
            <a:pPr defTabSz="457200" fontAlgn="base">
              <a:lnSpc>
                <a:spcPts val="2200"/>
              </a:lnSpc>
              <a:spcBef>
                <a:spcPct val="0"/>
              </a:spcBef>
              <a:spcAft>
                <a:spcPct val="0"/>
              </a:spcAft>
              <a:buClrTx/>
              <a:buNone/>
            </a:pPr>
            <a:endParaRPr lang="en-AU" altLang="en-US" dirty="0">
              <a:solidFill>
                <a:prstClr val="black"/>
              </a:solidFill>
              <a:latin typeface="Arial" panose="020B0604020202020204" pitchFamily="34" charset="0"/>
              <a:ea typeface="MS PGothic" panose="020B0600070205080204" pitchFamily="34" charset="-128"/>
            </a:endParaRPr>
          </a:p>
          <a:p>
            <a:pPr defTabSz="457200" fontAlgn="base">
              <a:lnSpc>
                <a:spcPts val="2200"/>
              </a:lnSpc>
              <a:spcBef>
                <a:spcPct val="0"/>
              </a:spcBef>
              <a:spcAft>
                <a:spcPct val="0"/>
              </a:spcAft>
              <a:buClrTx/>
              <a:buNone/>
            </a:pPr>
            <a:r>
              <a:rPr lang="en-AU" altLang="en-US" dirty="0">
                <a:solidFill>
                  <a:prstClr val="black"/>
                </a:solidFill>
                <a:latin typeface="Arial" panose="020B0604020202020204" pitchFamily="34" charset="0"/>
                <a:ea typeface="MS PGothic" panose="020B0600070205080204" pitchFamily="34" charset="-128"/>
              </a:rPr>
              <a:t>Vestigial structures can take a variety of forms, including bones, soft tissues, organs, cells or molecules.</a:t>
            </a:r>
          </a:p>
          <a:p>
            <a:pPr defTabSz="457200" fontAlgn="base">
              <a:lnSpc>
                <a:spcPts val="2200"/>
              </a:lnSpc>
              <a:spcBef>
                <a:spcPct val="0"/>
              </a:spcBef>
              <a:spcAft>
                <a:spcPct val="0"/>
              </a:spcAft>
              <a:buClrTx/>
              <a:buNone/>
            </a:pPr>
            <a:endParaRPr lang="en-AU" altLang="en-US" dirty="0">
              <a:solidFill>
                <a:prstClr val="black"/>
              </a:solidFill>
              <a:latin typeface="Arial" panose="020B0604020202020204" pitchFamily="34" charset="0"/>
              <a:ea typeface="MS PGothic" panose="020B0600070205080204" pitchFamily="34" charset="-128"/>
            </a:endParaRPr>
          </a:p>
          <a:p>
            <a:pPr defTabSz="457200" fontAlgn="base">
              <a:lnSpc>
                <a:spcPts val="2200"/>
              </a:lnSpc>
              <a:spcBef>
                <a:spcPct val="0"/>
              </a:spcBef>
              <a:spcAft>
                <a:spcPct val="0"/>
              </a:spcAft>
              <a:buClrTx/>
              <a:buNone/>
            </a:pPr>
            <a:r>
              <a:rPr lang="en-GB" altLang="en-US" dirty="0">
                <a:solidFill>
                  <a:prstClr val="black"/>
                </a:solidFill>
                <a:latin typeface="Arial" panose="020B0604020202020204" pitchFamily="34" charset="0"/>
                <a:ea typeface="MS PGothic" panose="020B0600070205080204" pitchFamily="34" charset="-128"/>
              </a:rPr>
              <a:t>Vestigial organs are evidence for evolution, because it is hypothesised that they were once present and functional in their ancestors. Changes in the environment have rendered these organs redundant, so over time they have lost their functionality. </a:t>
            </a:r>
          </a:p>
          <a:p>
            <a:pPr defTabSz="457200" fontAlgn="base">
              <a:lnSpc>
                <a:spcPts val="2200"/>
              </a:lnSpc>
              <a:spcBef>
                <a:spcPct val="0"/>
              </a:spcBef>
              <a:spcAft>
                <a:spcPct val="0"/>
              </a:spcAft>
              <a:buClrTx/>
              <a:buNone/>
            </a:pPr>
            <a:endParaRPr lang="en-GB" altLang="en-US" dirty="0">
              <a:solidFill>
                <a:prstClr val="black"/>
              </a:solidFill>
              <a:latin typeface="Arial" panose="020B0604020202020204" pitchFamily="34" charset="0"/>
              <a:ea typeface="MS PGothic" panose="020B0600070205080204" pitchFamily="34" charset="-128"/>
            </a:endParaRPr>
          </a:p>
          <a:p>
            <a:pPr defTabSz="457200" fontAlgn="base">
              <a:lnSpc>
                <a:spcPts val="2200"/>
              </a:lnSpc>
              <a:spcBef>
                <a:spcPct val="0"/>
              </a:spcBef>
              <a:spcAft>
                <a:spcPct val="0"/>
              </a:spcAft>
              <a:buClrTx/>
              <a:buNone/>
            </a:pPr>
            <a:r>
              <a:rPr lang="en-GB" altLang="en-US" dirty="0">
                <a:solidFill>
                  <a:prstClr val="black"/>
                </a:solidFill>
                <a:latin typeface="Arial" panose="020B0604020202020204" pitchFamily="34" charset="0"/>
                <a:ea typeface="MS PGothic" panose="020B0600070205080204" pitchFamily="34" charset="-128"/>
              </a:rPr>
              <a:t>They demonstrate the </a:t>
            </a:r>
            <a:r>
              <a:rPr lang="en-GB" altLang="en-US" b="1" dirty="0">
                <a:solidFill>
                  <a:prstClr val="black"/>
                </a:solidFill>
                <a:latin typeface="Arial" panose="020B0604020202020204" pitchFamily="34" charset="0"/>
                <a:ea typeface="MS PGothic" panose="020B0600070205080204" pitchFamily="34" charset="-128"/>
              </a:rPr>
              <a:t>evolutionary divergence </a:t>
            </a:r>
            <a:r>
              <a:rPr lang="en-GB" altLang="en-US" dirty="0">
                <a:solidFill>
                  <a:prstClr val="black"/>
                </a:solidFill>
                <a:latin typeface="Arial" panose="020B0604020202020204" pitchFamily="34" charset="0"/>
                <a:ea typeface="MS PGothic" panose="020B0600070205080204" pitchFamily="34" charset="-128"/>
              </a:rPr>
              <a:t>of a species from a past behaviour or activity.</a:t>
            </a:r>
          </a:p>
        </p:txBody>
      </p:sp>
      <p:sp>
        <p:nvSpPr>
          <p:cNvPr id="5" name="Title 1">
            <a:extLst>
              <a:ext uri="{FF2B5EF4-FFF2-40B4-BE49-F238E27FC236}">
                <a16:creationId xmlns:a16="http://schemas.microsoft.com/office/drawing/2014/main" id="{6286F4D3-FFC7-A740-8C04-F15147971BB7}"/>
              </a:ext>
            </a:extLst>
          </p:cNvPr>
          <p:cNvSpPr txBox="1">
            <a:spLocks/>
          </p:cNvSpPr>
          <p:nvPr/>
        </p:nvSpPr>
        <p:spPr>
          <a:xfrm>
            <a:off x="1254223" y="130233"/>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7:</a:t>
            </a:r>
            <a:r>
              <a:rPr lang="en-AU" sz="2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Describe examples of </a:t>
            </a:r>
            <a:r>
              <a:rPr lang="en-AU" sz="2200" b="1" dirty="0">
                <a:solidFill>
                  <a:prstClr val="black"/>
                </a:solidFill>
                <a:latin typeface="Calibri" panose="020F0502020204030204" pitchFamily="34" charset="0"/>
                <a:cs typeface="Calibri" panose="020F0502020204030204" pitchFamily="34" charset="0"/>
              </a:rPr>
              <a:t>Comparative anatomy and explain how they provide evidence of evolution</a:t>
            </a:r>
          </a:p>
        </p:txBody>
      </p:sp>
    </p:spTree>
    <p:extLst>
      <p:ext uri="{BB962C8B-B14F-4D97-AF65-F5344CB8AC3E}">
        <p14:creationId xmlns:p14="http://schemas.microsoft.com/office/powerpoint/2010/main" val="580508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9" name="Content Placeholder 3">
            <a:extLst>
              <a:ext uri="{FF2B5EF4-FFF2-40B4-BE49-F238E27FC236}">
                <a16:creationId xmlns:a16="http://schemas.microsoft.com/office/drawing/2014/main" id="{8F510917-D34E-2648-806D-2456A451525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57657" y="1446213"/>
            <a:ext cx="4827587" cy="1982787"/>
          </a:xfrm>
        </p:spPr>
      </p:pic>
      <p:pic>
        <p:nvPicPr>
          <p:cNvPr id="80900" name="Picture 4">
            <a:extLst>
              <a:ext uri="{FF2B5EF4-FFF2-40B4-BE49-F238E27FC236}">
                <a16:creationId xmlns:a16="http://schemas.microsoft.com/office/drawing/2014/main" id="{E6FC4471-91DF-0146-B08E-77471047B9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648" t="8879" r="-398" b="32773"/>
          <a:stretch>
            <a:fillRect/>
          </a:stretch>
        </p:blipFill>
        <p:spPr bwMode="auto">
          <a:xfrm>
            <a:off x="1857657" y="3696157"/>
            <a:ext cx="4092575"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5">
            <a:extLst>
              <a:ext uri="{FF2B5EF4-FFF2-40B4-BE49-F238E27FC236}">
                <a16:creationId xmlns:a16="http://schemas.microsoft.com/office/drawing/2014/main" id="{D04EC08C-7209-B249-8A3C-EBB5FD90B6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3425" y="1385888"/>
            <a:ext cx="3444875"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5CFA190A-F2DF-454E-A4EA-4B6A3F5006C5}"/>
              </a:ext>
            </a:extLst>
          </p:cNvPr>
          <p:cNvSpPr txBox="1">
            <a:spLocks/>
          </p:cNvSpPr>
          <p:nvPr/>
        </p:nvSpPr>
        <p:spPr>
          <a:xfrm>
            <a:off x="1254223" y="130233"/>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7:</a:t>
            </a:r>
            <a:r>
              <a:rPr lang="en-AU" sz="2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Describe examples of </a:t>
            </a:r>
            <a:r>
              <a:rPr lang="en-AU" sz="2200" b="1" dirty="0">
                <a:solidFill>
                  <a:prstClr val="black"/>
                </a:solidFill>
                <a:latin typeface="Calibri" panose="020F0502020204030204" pitchFamily="34" charset="0"/>
                <a:cs typeface="Calibri" panose="020F0502020204030204" pitchFamily="34" charset="0"/>
              </a:rPr>
              <a:t>Comparative anatomy and explain how they provide evidence of evolution</a:t>
            </a:r>
          </a:p>
        </p:txBody>
      </p:sp>
    </p:spTree>
    <p:extLst>
      <p:ext uri="{BB962C8B-B14F-4D97-AF65-F5344CB8AC3E}">
        <p14:creationId xmlns:p14="http://schemas.microsoft.com/office/powerpoint/2010/main" val="34728439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1">
            <a:extLst>
              <a:ext uri="{FF2B5EF4-FFF2-40B4-BE49-F238E27FC236}">
                <a16:creationId xmlns:a16="http://schemas.microsoft.com/office/drawing/2014/main" id="{5DEEF9C3-CE44-064F-923A-0367272983BC}"/>
              </a:ext>
            </a:extLst>
          </p:cNvPr>
          <p:cNvSpPr>
            <a:spLocks noChangeArrowheads="1"/>
          </p:cNvSpPr>
          <p:nvPr/>
        </p:nvSpPr>
        <p:spPr bwMode="auto">
          <a:xfrm>
            <a:off x="1296263" y="916224"/>
            <a:ext cx="9834191" cy="345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77"/>
              </a:defRPr>
            </a:lvl1pPr>
            <a:lvl2pPr marL="742950" indent="-285750">
              <a:lnSpc>
                <a:spcPct val="110000"/>
              </a:lnSpc>
              <a:spcBef>
                <a:spcPts val="700"/>
              </a:spcBef>
              <a:buClr>
                <a:schemeClr val="tx2"/>
              </a:buClr>
              <a:buFont typeface="Gill Sans MT" panose="020B0502020104020203" pitchFamily="34" charset="77"/>
              <a:buChar char="–"/>
              <a:defRPr>
                <a:solidFill>
                  <a:srgbClr val="595959"/>
                </a:solidFill>
                <a:latin typeface="Gill Sans MT" panose="020B0502020104020203" pitchFamily="34" charset="77"/>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77"/>
              </a:defRPr>
            </a:lvl3pPr>
            <a:lvl4pPr marL="1600200" indent="-228600">
              <a:lnSpc>
                <a:spcPct val="110000"/>
              </a:lnSpc>
              <a:spcBef>
                <a:spcPts val="700"/>
              </a:spcBef>
              <a:buClr>
                <a:schemeClr val="tx2"/>
              </a:buClr>
              <a:buFont typeface="Gill Sans MT" panose="020B0502020104020203" pitchFamily="34" charset="77"/>
              <a:buChar char="–"/>
              <a:defRPr sz="1400">
                <a:solidFill>
                  <a:srgbClr val="595959"/>
                </a:solidFill>
                <a:latin typeface="Gill Sans MT" panose="020B0502020104020203" pitchFamily="34" charset="77"/>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77"/>
              </a:defRPr>
            </a:lvl5pPr>
            <a:lvl6pPr marL="25146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6pPr>
            <a:lvl7pPr marL="29718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7pPr>
            <a:lvl8pPr marL="34290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8pPr>
            <a:lvl9pPr marL="38862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9pPr>
          </a:lstStyle>
          <a:p>
            <a:pPr defTabSz="457200" fontAlgn="base">
              <a:lnSpc>
                <a:spcPts val="2200"/>
              </a:lnSpc>
              <a:spcBef>
                <a:spcPct val="0"/>
              </a:spcBef>
              <a:spcAft>
                <a:spcPct val="0"/>
              </a:spcAft>
              <a:buClrTx/>
              <a:buNone/>
            </a:pPr>
            <a:r>
              <a:rPr lang="en-AU" altLang="en-US" sz="1800" b="1" dirty="0">
                <a:solidFill>
                  <a:prstClr val="black"/>
                </a:solidFill>
                <a:latin typeface="Arial" panose="020B0604020202020204" pitchFamily="34" charset="0"/>
                <a:ea typeface="MS PGothic" panose="020B0600070205080204" pitchFamily="34" charset="-128"/>
              </a:rPr>
              <a:t>Divergent evolution</a:t>
            </a:r>
            <a:r>
              <a:rPr lang="en-AU" altLang="en-US" sz="1800" dirty="0">
                <a:solidFill>
                  <a:prstClr val="black"/>
                </a:solidFill>
                <a:latin typeface="Arial" panose="020B0604020202020204" pitchFamily="34" charset="0"/>
                <a:ea typeface="MS PGothic" panose="020B0600070205080204" pitchFamily="34" charset="-128"/>
              </a:rPr>
              <a:t> is a pattern of evolution in which differences between groups of organisms accumulate to a critical point that leads to speciation, the development of a new species. </a:t>
            </a:r>
          </a:p>
          <a:p>
            <a:pPr defTabSz="457200" fontAlgn="base">
              <a:lnSpc>
                <a:spcPts val="2200"/>
              </a:lnSpc>
              <a:spcBef>
                <a:spcPct val="0"/>
              </a:spcBef>
              <a:spcAft>
                <a:spcPct val="0"/>
              </a:spcAft>
              <a:buClrTx/>
              <a:buNone/>
            </a:pPr>
            <a:endParaRPr lang="en-AU" altLang="en-US" sz="1800" dirty="0">
              <a:solidFill>
                <a:prstClr val="black"/>
              </a:solidFill>
              <a:latin typeface="Arial" panose="020B0604020202020204" pitchFamily="34" charset="0"/>
              <a:ea typeface="MS PGothic" panose="020B0600070205080204" pitchFamily="34" charset="-128"/>
            </a:endParaRPr>
          </a:p>
          <a:p>
            <a:pPr defTabSz="457200" fontAlgn="base">
              <a:lnSpc>
                <a:spcPts val="2200"/>
              </a:lnSpc>
              <a:spcBef>
                <a:spcPct val="0"/>
              </a:spcBef>
              <a:spcAft>
                <a:spcPct val="0"/>
              </a:spcAft>
              <a:buClrTx/>
              <a:buNone/>
            </a:pPr>
            <a:r>
              <a:rPr lang="en-AU" altLang="en-US" sz="1800" dirty="0">
                <a:solidFill>
                  <a:prstClr val="black"/>
                </a:solidFill>
                <a:latin typeface="Arial" panose="020B0604020202020204" pitchFamily="34" charset="0"/>
                <a:ea typeface="MS PGothic" panose="020B0600070205080204" pitchFamily="34" charset="-128"/>
              </a:rPr>
              <a:t>This pattern is usually the result of the dispersal of a single species to different environments; that is, groups from the same species become isolated from one another, stopping gene flow. </a:t>
            </a:r>
          </a:p>
          <a:p>
            <a:pPr defTabSz="457200" fontAlgn="base">
              <a:lnSpc>
                <a:spcPts val="2200"/>
              </a:lnSpc>
              <a:spcBef>
                <a:spcPct val="0"/>
              </a:spcBef>
              <a:spcAft>
                <a:spcPct val="0"/>
              </a:spcAft>
              <a:buClrTx/>
              <a:buNone/>
            </a:pPr>
            <a:endParaRPr lang="en-AU" altLang="en-US" sz="1800" dirty="0">
              <a:solidFill>
                <a:prstClr val="black"/>
              </a:solidFill>
              <a:latin typeface="Arial" panose="020B0604020202020204" pitchFamily="34" charset="0"/>
              <a:ea typeface="MS PGothic" panose="020B0600070205080204" pitchFamily="34" charset="-128"/>
            </a:endParaRPr>
          </a:p>
          <a:p>
            <a:pPr defTabSz="457200" fontAlgn="base">
              <a:lnSpc>
                <a:spcPts val="2200"/>
              </a:lnSpc>
              <a:spcBef>
                <a:spcPct val="0"/>
              </a:spcBef>
              <a:spcAft>
                <a:spcPct val="0"/>
              </a:spcAft>
              <a:buClrTx/>
              <a:buNone/>
            </a:pPr>
            <a:r>
              <a:rPr lang="en-AU" altLang="en-US" sz="1800" dirty="0">
                <a:solidFill>
                  <a:prstClr val="black"/>
                </a:solidFill>
                <a:latin typeface="Arial" panose="020B0604020202020204" pitchFamily="34" charset="0"/>
                <a:ea typeface="MS PGothic" panose="020B0600070205080204" pitchFamily="34" charset="-128"/>
              </a:rPr>
              <a:t>The sub-populations are subjected to different environmental pressures, suited to certain structures that can perform functions specific to surviving their unique environment.</a:t>
            </a:r>
          </a:p>
          <a:p>
            <a:pPr defTabSz="457200" fontAlgn="base">
              <a:lnSpc>
                <a:spcPts val="2200"/>
              </a:lnSpc>
              <a:spcBef>
                <a:spcPct val="0"/>
              </a:spcBef>
              <a:spcAft>
                <a:spcPct val="0"/>
              </a:spcAft>
              <a:buClrTx/>
              <a:buNone/>
            </a:pPr>
            <a:endParaRPr lang="en-AU" altLang="en-US" sz="1800" dirty="0">
              <a:solidFill>
                <a:prstClr val="black"/>
              </a:solidFill>
              <a:latin typeface="Arial" panose="020B0604020202020204" pitchFamily="34" charset="0"/>
              <a:ea typeface="MS PGothic" panose="020B0600070205080204" pitchFamily="34" charset="-128"/>
            </a:endParaRPr>
          </a:p>
          <a:p>
            <a:pPr defTabSz="457200" fontAlgn="base">
              <a:lnSpc>
                <a:spcPts val="2200"/>
              </a:lnSpc>
              <a:spcBef>
                <a:spcPct val="0"/>
              </a:spcBef>
              <a:spcAft>
                <a:spcPct val="0"/>
              </a:spcAft>
              <a:buClrTx/>
              <a:buNone/>
            </a:pPr>
            <a:r>
              <a:rPr lang="en-AU" altLang="en-US" sz="1800" dirty="0">
                <a:solidFill>
                  <a:prstClr val="black"/>
                </a:solidFill>
                <a:latin typeface="Arial" panose="020B0604020202020204" pitchFamily="34" charset="0"/>
                <a:ea typeface="MS PGothic" panose="020B0600070205080204" pitchFamily="34" charset="-128"/>
              </a:rPr>
              <a:t>Homologous structures indicate </a:t>
            </a:r>
            <a:r>
              <a:rPr lang="en-AU" altLang="en-US" sz="1800" b="1" dirty="0">
                <a:solidFill>
                  <a:prstClr val="black"/>
                </a:solidFill>
                <a:latin typeface="Arial" panose="020B0604020202020204" pitchFamily="34" charset="0"/>
                <a:ea typeface="MS PGothic" panose="020B0600070205080204" pitchFamily="34" charset="-128"/>
              </a:rPr>
              <a:t>divergent evolution</a:t>
            </a:r>
            <a:r>
              <a:rPr lang="en-AU" altLang="en-US" sz="1800" dirty="0">
                <a:solidFill>
                  <a:prstClr val="black"/>
                </a:solidFill>
                <a:latin typeface="Arial" panose="020B0604020202020204" pitchFamily="34" charset="0"/>
                <a:ea typeface="MS PGothic" panose="020B0600070205080204" pitchFamily="34" charset="-128"/>
              </a:rPr>
              <a:t>, because new species will have the same fundamental structural plan, but the structures may be used in different ways.</a:t>
            </a:r>
          </a:p>
        </p:txBody>
      </p:sp>
      <p:sp>
        <p:nvSpPr>
          <p:cNvPr id="7" name="Title 1">
            <a:extLst>
              <a:ext uri="{FF2B5EF4-FFF2-40B4-BE49-F238E27FC236}">
                <a16:creationId xmlns:a16="http://schemas.microsoft.com/office/drawing/2014/main" id="{AD981427-22B4-8046-9FA6-DF7C97EAAEB5}"/>
              </a:ext>
            </a:extLst>
          </p:cNvPr>
          <p:cNvSpPr txBox="1">
            <a:spLocks/>
          </p:cNvSpPr>
          <p:nvPr/>
        </p:nvSpPr>
        <p:spPr>
          <a:xfrm>
            <a:off x="1296263" y="-240744"/>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Recap:</a:t>
            </a:r>
            <a:r>
              <a:rPr lang="en-AU" sz="2200" b="1" dirty="0">
                <a:solidFill>
                  <a:prstClr val="black"/>
                </a:solidFill>
                <a:latin typeface="Calibri" panose="020F0502020204030204" pitchFamily="34" charset="0"/>
                <a:cs typeface="Calibri" panose="020F0502020204030204" pitchFamily="34" charset="0"/>
              </a:rPr>
              <a:t> Define divergent evolution &amp; provide examples of divergent evolution</a:t>
            </a:r>
          </a:p>
        </p:txBody>
      </p:sp>
      <p:pic>
        <p:nvPicPr>
          <p:cNvPr id="7170" name="Picture 2" descr="Divergent Evolution- Definition, Causes, Examples">
            <a:extLst>
              <a:ext uri="{FF2B5EF4-FFF2-40B4-BE49-F238E27FC236}">
                <a16:creationId xmlns:a16="http://schemas.microsoft.com/office/drawing/2014/main" id="{97BD82AC-1861-3E47-B830-FA87A720CA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045"/>
          <a:stretch/>
        </p:blipFill>
        <p:spPr bwMode="auto">
          <a:xfrm>
            <a:off x="3186115" y="4463424"/>
            <a:ext cx="5172075" cy="2167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0306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Box 3">
            <a:extLst>
              <a:ext uri="{FF2B5EF4-FFF2-40B4-BE49-F238E27FC236}">
                <a16:creationId xmlns:a16="http://schemas.microsoft.com/office/drawing/2014/main" id="{59F28547-3CC5-E44B-8A6F-0CB7BBE6523F}"/>
              </a:ext>
            </a:extLst>
          </p:cNvPr>
          <p:cNvSpPr txBox="1">
            <a:spLocks noChangeArrowheads="1"/>
          </p:cNvSpPr>
          <p:nvPr/>
        </p:nvSpPr>
        <p:spPr bwMode="auto">
          <a:xfrm>
            <a:off x="7478713" y="58483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77"/>
              </a:defRPr>
            </a:lvl1pPr>
            <a:lvl2pPr marL="742950" indent="-285750">
              <a:lnSpc>
                <a:spcPct val="110000"/>
              </a:lnSpc>
              <a:spcBef>
                <a:spcPts val="700"/>
              </a:spcBef>
              <a:buClr>
                <a:schemeClr val="tx2"/>
              </a:buClr>
              <a:buFont typeface="Gill Sans MT" panose="020B0502020104020203" pitchFamily="34" charset="77"/>
              <a:buChar char="–"/>
              <a:defRPr>
                <a:solidFill>
                  <a:srgbClr val="595959"/>
                </a:solidFill>
                <a:latin typeface="Gill Sans MT" panose="020B0502020104020203" pitchFamily="34" charset="77"/>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77"/>
              </a:defRPr>
            </a:lvl3pPr>
            <a:lvl4pPr marL="1600200" indent="-228600">
              <a:lnSpc>
                <a:spcPct val="110000"/>
              </a:lnSpc>
              <a:spcBef>
                <a:spcPts val="700"/>
              </a:spcBef>
              <a:buClr>
                <a:schemeClr val="tx2"/>
              </a:buClr>
              <a:buFont typeface="Gill Sans MT" panose="020B0502020104020203" pitchFamily="34" charset="77"/>
              <a:buChar char="–"/>
              <a:defRPr sz="1400">
                <a:solidFill>
                  <a:srgbClr val="595959"/>
                </a:solidFill>
                <a:latin typeface="Gill Sans MT" panose="020B0502020104020203" pitchFamily="34" charset="77"/>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77"/>
              </a:defRPr>
            </a:lvl5pPr>
            <a:lvl6pPr marL="25146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6pPr>
            <a:lvl7pPr marL="29718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7pPr>
            <a:lvl8pPr marL="34290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8pPr>
            <a:lvl9pPr marL="38862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9pPr>
          </a:lstStyle>
          <a:p>
            <a:pPr defTabSz="457200" fontAlgn="base">
              <a:lnSpc>
                <a:spcPct val="100000"/>
              </a:lnSpc>
              <a:spcBef>
                <a:spcPct val="0"/>
              </a:spcBef>
              <a:spcAft>
                <a:spcPct val="0"/>
              </a:spcAft>
              <a:buClrTx/>
              <a:buNone/>
            </a:pPr>
            <a:endParaRPr lang="en-US" altLang="en-US" sz="1800">
              <a:solidFill>
                <a:prstClr val="black"/>
              </a:solidFill>
              <a:latin typeface="Arial" panose="020B0604020202020204" pitchFamily="34" charset="0"/>
              <a:ea typeface="MS PGothic" panose="020B0600070205080204" pitchFamily="34" charset="-128"/>
            </a:endParaRPr>
          </a:p>
        </p:txBody>
      </p:sp>
      <p:sp>
        <p:nvSpPr>
          <p:cNvPr id="7" name="Rectangle 6">
            <a:extLst>
              <a:ext uri="{FF2B5EF4-FFF2-40B4-BE49-F238E27FC236}">
                <a16:creationId xmlns:a16="http://schemas.microsoft.com/office/drawing/2014/main" id="{F3A1B927-3792-464B-8E7B-E6F46752CB44}"/>
              </a:ext>
            </a:extLst>
          </p:cNvPr>
          <p:cNvSpPr/>
          <p:nvPr/>
        </p:nvSpPr>
        <p:spPr>
          <a:xfrm>
            <a:off x="1632226" y="1582231"/>
            <a:ext cx="8867773" cy="1938992"/>
          </a:xfrm>
          <a:prstGeom prst="rect">
            <a:avLst/>
          </a:prstGeom>
          <a:noFill/>
        </p:spPr>
        <p:txBody>
          <a:bodyPr wrap="square">
            <a:spAutoFit/>
          </a:bodyPr>
          <a:lstStyle/>
          <a:p>
            <a:pPr defTabSz="457200">
              <a:defRPr/>
            </a:pPr>
            <a:r>
              <a:rPr lang="en-GB" sz="2000" dirty="0">
                <a:solidFill>
                  <a:prstClr val="black"/>
                </a:solidFill>
                <a:latin typeface="Gill Sans MT" panose="020B0502020104020203"/>
              </a:rPr>
              <a:t>Koalas (tree-dwelling herbivores), Tasmanian devils (ground-dwelling carnivores) and marsupial moles (dune-burrowing insectivores) are related because they have a common marsupial ancestor. </a:t>
            </a:r>
          </a:p>
          <a:p>
            <a:pPr defTabSz="457200">
              <a:defRPr/>
            </a:pPr>
            <a:endParaRPr lang="en-GB" sz="2000" dirty="0">
              <a:solidFill>
                <a:prstClr val="black"/>
              </a:solidFill>
              <a:latin typeface="Gill Sans MT" panose="020B0502020104020203"/>
            </a:endParaRPr>
          </a:p>
          <a:p>
            <a:pPr defTabSz="457200">
              <a:defRPr/>
            </a:pPr>
            <a:r>
              <a:rPr lang="en-GB" sz="2000" dirty="0">
                <a:solidFill>
                  <a:prstClr val="black"/>
                </a:solidFill>
                <a:latin typeface="Gill Sans MT" panose="020B0502020104020203"/>
              </a:rPr>
              <a:t>However, they show quite different feeding structures that enable them to adapt to different diets.</a:t>
            </a:r>
            <a:endParaRPr lang="en-AU" altLang="en-US" sz="2000" dirty="0">
              <a:solidFill>
                <a:prstClr val="black"/>
              </a:solidFill>
              <a:latin typeface="Gill Sans MT" panose="020B0502020104020203"/>
            </a:endParaRPr>
          </a:p>
        </p:txBody>
      </p:sp>
      <p:pic>
        <p:nvPicPr>
          <p:cNvPr id="74758" name="Picture 1">
            <a:extLst>
              <a:ext uri="{FF2B5EF4-FFF2-40B4-BE49-F238E27FC236}">
                <a16:creationId xmlns:a16="http://schemas.microsoft.com/office/drawing/2014/main" id="{1D8BC43E-EF82-1147-B768-3CD9D42AE6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1" y="4594226"/>
            <a:ext cx="2786063"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
            <a:extLst>
              <a:ext uri="{FF2B5EF4-FFF2-40B4-BE49-F238E27FC236}">
                <a16:creationId xmlns:a16="http://schemas.microsoft.com/office/drawing/2014/main" id="{75802FFF-807F-C84F-944C-73CA5663430B}"/>
              </a:ext>
            </a:extLst>
          </p:cNvPr>
          <p:cNvSpPr txBox="1"/>
          <p:nvPr/>
        </p:nvSpPr>
        <p:spPr>
          <a:xfrm rot="16200000">
            <a:off x="820103" y="5220795"/>
            <a:ext cx="1459054" cy="215444"/>
          </a:xfrm>
          <a:prstGeom prst="rect">
            <a:avLst/>
          </a:prstGeom>
          <a:noFill/>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defTabSz="457200">
              <a:defRPr/>
            </a:pPr>
            <a:r>
              <a:rPr lang="en-AU" sz="800" dirty="0">
                <a:solidFill>
                  <a:prstClr val="white">
                    <a:lumMod val="50000"/>
                  </a:prstClr>
                </a:solidFill>
              </a:rPr>
              <a:t>Shutterstock.com/outcast85</a:t>
            </a:r>
          </a:p>
        </p:txBody>
      </p:sp>
      <p:sp>
        <p:nvSpPr>
          <p:cNvPr id="13" name="TextBox 1">
            <a:extLst>
              <a:ext uri="{FF2B5EF4-FFF2-40B4-BE49-F238E27FC236}">
                <a16:creationId xmlns:a16="http://schemas.microsoft.com/office/drawing/2014/main" id="{17F9717E-9AC3-3941-ADBB-AB182B078642}"/>
              </a:ext>
            </a:extLst>
          </p:cNvPr>
          <p:cNvSpPr txBox="1"/>
          <p:nvPr/>
        </p:nvSpPr>
        <p:spPr>
          <a:xfrm rot="16200000">
            <a:off x="9640094" y="5359399"/>
            <a:ext cx="1554162" cy="215900"/>
          </a:xfrm>
          <a:prstGeom prst="rect">
            <a:avLst/>
          </a:prstGeom>
          <a:noFill/>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defTabSz="457200">
              <a:defRPr/>
            </a:pPr>
            <a:r>
              <a:rPr lang="en-AU" sz="800" dirty="0">
                <a:solidFill>
                  <a:prstClr val="white">
                    <a:lumMod val="50000"/>
                  </a:prstClr>
                </a:solidFill>
              </a:rPr>
              <a:t>Thinkstock/</a:t>
            </a:r>
            <a:r>
              <a:rPr lang="en-AU" sz="800" dirty="0" err="1">
                <a:solidFill>
                  <a:prstClr val="white">
                    <a:lumMod val="50000"/>
                  </a:prstClr>
                </a:solidFill>
              </a:rPr>
              <a:t>hotshotsworldwide</a:t>
            </a:r>
            <a:endParaRPr lang="en-AU" sz="800" dirty="0">
              <a:solidFill>
                <a:prstClr val="white">
                  <a:lumMod val="50000"/>
                </a:prstClr>
              </a:solidFill>
            </a:endParaRPr>
          </a:p>
        </p:txBody>
      </p:sp>
      <p:sp>
        <p:nvSpPr>
          <p:cNvPr id="14" name="TextBox 1">
            <a:extLst>
              <a:ext uri="{FF2B5EF4-FFF2-40B4-BE49-F238E27FC236}">
                <a16:creationId xmlns:a16="http://schemas.microsoft.com/office/drawing/2014/main" id="{F3B351B1-49A8-A647-85EA-5FC5BA51826D}"/>
              </a:ext>
            </a:extLst>
          </p:cNvPr>
          <p:cNvSpPr txBox="1"/>
          <p:nvPr/>
        </p:nvSpPr>
        <p:spPr>
          <a:xfrm rot="16200000">
            <a:off x="6813816" y="5663635"/>
            <a:ext cx="1553630" cy="215444"/>
          </a:xfrm>
          <a:prstGeom prst="rect">
            <a:avLst/>
          </a:prstGeom>
          <a:noFill/>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defTabSz="457200">
              <a:defRPr/>
            </a:pPr>
            <a:r>
              <a:rPr lang="en-AU" sz="800" dirty="0">
                <a:solidFill>
                  <a:prstClr val="white">
                    <a:lumMod val="50000"/>
                  </a:prstClr>
                </a:solidFill>
              </a:rPr>
              <a:t>Science Source/Tom McHugh</a:t>
            </a:r>
          </a:p>
        </p:txBody>
      </p:sp>
      <p:pic>
        <p:nvPicPr>
          <p:cNvPr id="74762" name="Picture 1">
            <a:extLst>
              <a:ext uri="{FF2B5EF4-FFF2-40B4-BE49-F238E27FC236}">
                <a16:creationId xmlns:a16="http://schemas.microsoft.com/office/drawing/2014/main" id="{3314D45D-9E87-404F-B6A8-9A5F7098F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2" y="4595812"/>
            <a:ext cx="291465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3" name="Picture 2">
            <a:extLst>
              <a:ext uri="{FF2B5EF4-FFF2-40B4-BE49-F238E27FC236}">
                <a16:creationId xmlns:a16="http://schemas.microsoft.com/office/drawing/2014/main" id="{C521FE6F-8317-C343-BEAB-9CD8F00302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0488" y="4638675"/>
            <a:ext cx="2554288"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a:extLst>
              <a:ext uri="{FF2B5EF4-FFF2-40B4-BE49-F238E27FC236}">
                <a16:creationId xmlns:a16="http://schemas.microsoft.com/office/drawing/2014/main" id="{B3F37ADA-34E6-394A-9F1C-9CF0DF77C885}"/>
              </a:ext>
            </a:extLst>
          </p:cNvPr>
          <p:cNvSpPr txBox="1">
            <a:spLocks/>
          </p:cNvSpPr>
          <p:nvPr/>
        </p:nvSpPr>
        <p:spPr>
          <a:xfrm>
            <a:off x="1482001" y="-66570"/>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Recap:</a:t>
            </a:r>
            <a:r>
              <a:rPr lang="en-AU" sz="2200" b="1" dirty="0">
                <a:solidFill>
                  <a:prstClr val="black"/>
                </a:solidFill>
                <a:latin typeface="Calibri" panose="020F0502020204030204" pitchFamily="34" charset="0"/>
                <a:cs typeface="Calibri" panose="020F0502020204030204" pitchFamily="34" charset="0"/>
              </a:rPr>
              <a:t> Define divergent evolution &amp; provide examples of divergent evolution</a:t>
            </a:r>
          </a:p>
        </p:txBody>
      </p:sp>
    </p:spTree>
    <p:extLst>
      <p:ext uri="{BB962C8B-B14F-4D97-AF65-F5344CB8AC3E}">
        <p14:creationId xmlns:p14="http://schemas.microsoft.com/office/powerpoint/2010/main" val="24283468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D981427-22B4-8046-9FA6-DF7C97EAAEB5}"/>
              </a:ext>
            </a:extLst>
          </p:cNvPr>
          <p:cNvSpPr txBox="1">
            <a:spLocks/>
          </p:cNvSpPr>
          <p:nvPr/>
        </p:nvSpPr>
        <p:spPr>
          <a:xfrm>
            <a:off x="946639" y="-225014"/>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Recap:</a:t>
            </a:r>
            <a:r>
              <a:rPr lang="en-AU" sz="2200" b="1" dirty="0">
                <a:solidFill>
                  <a:prstClr val="black"/>
                </a:solidFill>
                <a:latin typeface="Calibri" panose="020F0502020204030204" pitchFamily="34" charset="0"/>
                <a:cs typeface="Calibri" panose="020F0502020204030204" pitchFamily="34" charset="0"/>
              </a:rPr>
              <a:t> Define adaptive radiation</a:t>
            </a:r>
          </a:p>
        </p:txBody>
      </p:sp>
      <p:pic>
        <p:nvPicPr>
          <p:cNvPr id="12290" name="Picture 2" descr="Convergent Evolution within an Adaptive Radiation of Cichlid Fishes -  ScienceDirect">
            <a:extLst>
              <a:ext uri="{FF2B5EF4-FFF2-40B4-BE49-F238E27FC236}">
                <a16:creationId xmlns:a16="http://schemas.microsoft.com/office/drawing/2014/main" id="{C6E7BEC6-4943-8342-B0AF-1D712BDA5B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497" y="1075464"/>
            <a:ext cx="6788112" cy="56231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DD97EAD-86D8-D444-851D-7774CE3F590D}"/>
              </a:ext>
            </a:extLst>
          </p:cNvPr>
          <p:cNvSpPr txBox="1"/>
          <p:nvPr/>
        </p:nvSpPr>
        <p:spPr>
          <a:xfrm>
            <a:off x="7076948" y="305068"/>
            <a:ext cx="4675272" cy="5940088"/>
          </a:xfrm>
          <a:prstGeom prst="rect">
            <a:avLst/>
          </a:prstGeom>
          <a:noFill/>
        </p:spPr>
        <p:txBody>
          <a:bodyPr wrap="square">
            <a:spAutoFit/>
          </a:bodyPr>
          <a:lstStyle/>
          <a:p>
            <a:r>
              <a:rPr lang="en-AU" sz="2000" b="0" i="0" dirty="0">
                <a:solidFill>
                  <a:srgbClr val="222222"/>
                </a:solidFill>
                <a:effectLst/>
                <a:latin typeface="Harding"/>
              </a:rPr>
              <a:t>The process by which a species rapidly diversifies into many taxa with differing adaptations; it can be triggered by many factors, such as the emergence of reproductive barriers within a population, changes in the availability of resources, new challenges or new opportunities; it is a type of divergent evolution</a:t>
            </a:r>
          </a:p>
          <a:p>
            <a:endParaRPr lang="en-AU" sz="2000" b="0" i="0" dirty="0">
              <a:solidFill>
                <a:srgbClr val="222222"/>
              </a:solidFill>
              <a:effectLst/>
              <a:latin typeface="Harding"/>
            </a:endParaRPr>
          </a:p>
          <a:p>
            <a:r>
              <a:rPr lang="en-AU" sz="2000" b="0" i="0" dirty="0">
                <a:solidFill>
                  <a:srgbClr val="222222"/>
                </a:solidFill>
                <a:effectLst/>
                <a:latin typeface="Harding"/>
              </a:rPr>
              <a:t>Cichlid fish adaptive radiation is characterized by rapid speciation without geographical isolation. </a:t>
            </a:r>
          </a:p>
          <a:p>
            <a:endParaRPr lang="en-AU" sz="2000" dirty="0">
              <a:solidFill>
                <a:srgbClr val="222222"/>
              </a:solidFill>
              <a:latin typeface="Harding"/>
            </a:endParaRPr>
          </a:p>
          <a:p>
            <a:r>
              <a:rPr lang="en-AU" sz="2000" b="0" i="0" dirty="0">
                <a:solidFill>
                  <a:srgbClr val="222222"/>
                </a:solidFill>
                <a:effectLst/>
                <a:latin typeface="Harding"/>
              </a:rPr>
              <a:t>In Lake Victoria, several hundred endemic species emerged within the past 15,000–100,000 years</a:t>
            </a:r>
          </a:p>
          <a:p>
            <a:endParaRPr lang="en-AU" sz="2000" dirty="0">
              <a:solidFill>
                <a:srgbClr val="222222"/>
              </a:solidFill>
              <a:latin typeface="Harding"/>
            </a:endParaRPr>
          </a:p>
          <a:p>
            <a:r>
              <a:rPr lang="en-US" sz="2000" dirty="0">
                <a:hlinkClick r:id="rId3"/>
              </a:rPr>
              <a:t>https://www.youtube.com/watch?v=cY5z1dN_Svg</a:t>
            </a:r>
            <a:r>
              <a:rPr lang="en-US" sz="2000" dirty="0"/>
              <a:t> 9 mins</a:t>
            </a:r>
          </a:p>
        </p:txBody>
      </p:sp>
    </p:spTree>
    <p:extLst>
      <p:ext uri="{BB962C8B-B14F-4D97-AF65-F5344CB8AC3E}">
        <p14:creationId xmlns:p14="http://schemas.microsoft.com/office/powerpoint/2010/main" val="19567606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Box 3">
            <a:extLst>
              <a:ext uri="{FF2B5EF4-FFF2-40B4-BE49-F238E27FC236}">
                <a16:creationId xmlns:a16="http://schemas.microsoft.com/office/drawing/2014/main" id="{2EDDD53A-C0BD-B040-A85A-27F51638EB73}"/>
              </a:ext>
            </a:extLst>
          </p:cNvPr>
          <p:cNvSpPr txBox="1">
            <a:spLocks noChangeArrowheads="1"/>
          </p:cNvSpPr>
          <p:nvPr/>
        </p:nvSpPr>
        <p:spPr bwMode="auto">
          <a:xfrm>
            <a:off x="7478713" y="58483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77"/>
              </a:defRPr>
            </a:lvl1pPr>
            <a:lvl2pPr marL="742950" indent="-285750">
              <a:lnSpc>
                <a:spcPct val="110000"/>
              </a:lnSpc>
              <a:spcBef>
                <a:spcPts val="700"/>
              </a:spcBef>
              <a:buClr>
                <a:schemeClr val="tx2"/>
              </a:buClr>
              <a:buFont typeface="Gill Sans MT" panose="020B0502020104020203" pitchFamily="34" charset="77"/>
              <a:buChar char="–"/>
              <a:defRPr>
                <a:solidFill>
                  <a:srgbClr val="595959"/>
                </a:solidFill>
                <a:latin typeface="Gill Sans MT" panose="020B0502020104020203" pitchFamily="34" charset="77"/>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77"/>
              </a:defRPr>
            </a:lvl3pPr>
            <a:lvl4pPr marL="1600200" indent="-228600">
              <a:lnSpc>
                <a:spcPct val="110000"/>
              </a:lnSpc>
              <a:spcBef>
                <a:spcPts val="700"/>
              </a:spcBef>
              <a:buClr>
                <a:schemeClr val="tx2"/>
              </a:buClr>
              <a:buFont typeface="Gill Sans MT" panose="020B0502020104020203" pitchFamily="34" charset="77"/>
              <a:buChar char="–"/>
              <a:defRPr sz="1400">
                <a:solidFill>
                  <a:srgbClr val="595959"/>
                </a:solidFill>
                <a:latin typeface="Gill Sans MT" panose="020B0502020104020203" pitchFamily="34" charset="77"/>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77"/>
              </a:defRPr>
            </a:lvl5pPr>
            <a:lvl6pPr marL="25146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6pPr>
            <a:lvl7pPr marL="29718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7pPr>
            <a:lvl8pPr marL="34290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8pPr>
            <a:lvl9pPr marL="38862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9pPr>
          </a:lstStyle>
          <a:p>
            <a:pPr defTabSz="457200" fontAlgn="base">
              <a:lnSpc>
                <a:spcPct val="100000"/>
              </a:lnSpc>
              <a:spcBef>
                <a:spcPct val="0"/>
              </a:spcBef>
              <a:spcAft>
                <a:spcPct val="0"/>
              </a:spcAft>
              <a:buClrTx/>
              <a:buNone/>
            </a:pPr>
            <a:endParaRPr lang="en-US" altLang="en-US" sz="1800">
              <a:solidFill>
                <a:prstClr val="black"/>
              </a:solidFill>
              <a:latin typeface="Arial" panose="020B0604020202020204" pitchFamily="34" charset="0"/>
              <a:ea typeface="MS PGothic" panose="020B0600070205080204" pitchFamily="34" charset="-128"/>
            </a:endParaRPr>
          </a:p>
        </p:txBody>
      </p:sp>
      <p:sp>
        <p:nvSpPr>
          <p:cNvPr id="81925" name="Rectangle 1">
            <a:extLst>
              <a:ext uri="{FF2B5EF4-FFF2-40B4-BE49-F238E27FC236}">
                <a16:creationId xmlns:a16="http://schemas.microsoft.com/office/drawing/2014/main" id="{4553B6CD-2021-5B43-BC32-8E77843FAF4E}"/>
              </a:ext>
            </a:extLst>
          </p:cNvPr>
          <p:cNvSpPr>
            <a:spLocks noChangeArrowheads="1"/>
          </p:cNvSpPr>
          <p:nvPr/>
        </p:nvSpPr>
        <p:spPr bwMode="auto">
          <a:xfrm>
            <a:off x="1400274" y="1389727"/>
            <a:ext cx="903754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77"/>
              </a:defRPr>
            </a:lvl1pPr>
            <a:lvl2pPr marL="742950" indent="-285750">
              <a:lnSpc>
                <a:spcPct val="110000"/>
              </a:lnSpc>
              <a:spcBef>
                <a:spcPts val="700"/>
              </a:spcBef>
              <a:buClr>
                <a:schemeClr val="tx2"/>
              </a:buClr>
              <a:buFont typeface="Gill Sans MT" panose="020B0502020104020203" pitchFamily="34" charset="77"/>
              <a:buChar char="–"/>
              <a:defRPr>
                <a:solidFill>
                  <a:srgbClr val="595959"/>
                </a:solidFill>
                <a:latin typeface="Gill Sans MT" panose="020B0502020104020203" pitchFamily="34" charset="77"/>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77"/>
              </a:defRPr>
            </a:lvl3pPr>
            <a:lvl4pPr marL="1600200" indent="-228600">
              <a:lnSpc>
                <a:spcPct val="110000"/>
              </a:lnSpc>
              <a:spcBef>
                <a:spcPts val="700"/>
              </a:spcBef>
              <a:buClr>
                <a:schemeClr val="tx2"/>
              </a:buClr>
              <a:buFont typeface="Gill Sans MT" panose="020B0502020104020203" pitchFamily="34" charset="77"/>
              <a:buChar char="–"/>
              <a:defRPr sz="1400">
                <a:solidFill>
                  <a:srgbClr val="595959"/>
                </a:solidFill>
                <a:latin typeface="Gill Sans MT" panose="020B0502020104020203" pitchFamily="34" charset="77"/>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77"/>
              </a:defRPr>
            </a:lvl5pPr>
            <a:lvl6pPr marL="25146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6pPr>
            <a:lvl7pPr marL="29718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7pPr>
            <a:lvl8pPr marL="34290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8pPr>
            <a:lvl9pPr marL="38862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9pPr>
          </a:lstStyle>
          <a:p>
            <a:pPr defTabSz="457200" fontAlgn="base">
              <a:lnSpc>
                <a:spcPct val="100000"/>
              </a:lnSpc>
              <a:spcBef>
                <a:spcPct val="0"/>
              </a:spcBef>
              <a:spcAft>
                <a:spcPct val="0"/>
              </a:spcAft>
              <a:buClrTx/>
              <a:buNone/>
            </a:pPr>
            <a:r>
              <a:rPr lang="en-AU" altLang="en-US" b="1" dirty="0">
                <a:solidFill>
                  <a:prstClr val="black"/>
                </a:solidFill>
                <a:latin typeface="Arial" panose="020B0604020202020204" pitchFamily="34" charset="0"/>
                <a:ea typeface="MS PGothic" panose="020B0600070205080204" pitchFamily="34" charset="-128"/>
              </a:rPr>
              <a:t>Analogous structures </a:t>
            </a:r>
            <a:r>
              <a:rPr lang="en-AU" altLang="en-US" dirty="0">
                <a:solidFill>
                  <a:prstClr val="black"/>
                </a:solidFill>
                <a:latin typeface="Arial" panose="020B0604020202020204" pitchFamily="34" charset="0"/>
                <a:ea typeface="MS PGothic" panose="020B0600070205080204" pitchFamily="34" charset="-128"/>
              </a:rPr>
              <a:t>are features of organisms that have the same function </a:t>
            </a:r>
            <a:r>
              <a:rPr lang="en-AU" altLang="en-US" b="1" dirty="0">
                <a:solidFill>
                  <a:prstClr val="black"/>
                </a:solidFill>
                <a:latin typeface="Arial" panose="020B0604020202020204" pitchFamily="34" charset="0"/>
                <a:ea typeface="MS PGothic" panose="020B0600070205080204" pitchFamily="34" charset="-128"/>
              </a:rPr>
              <a:t>but not the same basic structure </a:t>
            </a:r>
            <a:r>
              <a:rPr lang="en-AU" altLang="en-US" dirty="0">
                <a:solidFill>
                  <a:prstClr val="black"/>
                </a:solidFill>
                <a:latin typeface="Arial" panose="020B0604020202020204" pitchFamily="34" charset="0"/>
                <a:ea typeface="MS PGothic" panose="020B0600070205080204" pitchFamily="34" charset="-128"/>
              </a:rPr>
              <a:t>, therefore they </a:t>
            </a:r>
            <a:r>
              <a:rPr lang="en-AU" altLang="en-US" b="1" dirty="0">
                <a:solidFill>
                  <a:prstClr val="black"/>
                </a:solidFill>
                <a:latin typeface="Arial" panose="020B0604020202020204" pitchFamily="34" charset="0"/>
                <a:ea typeface="MS PGothic" panose="020B0600070205080204" pitchFamily="34" charset="-128"/>
              </a:rPr>
              <a:t>do not share a common ancestor</a:t>
            </a:r>
            <a:r>
              <a:rPr lang="en-AU" altLang="en-US" dirty="0">
                <a:solidFill>
                  <a:prstClr val="black"/>
                </a:solidFill>
                <a:latin typeface="Arial" panose="020B0604020202020204" pitchFamily="34" charset="0"/>
                <a:ea typeface="MS PGothic" panose="020B0600070205080204" pitchFamily="34" charset="-128"/>
              </a:rPr>
              <a:t>, suggests </a:t>
            </a:r>
            <a:r>
              <a:rPr lang="en-AU" altLang="en-US" b="1" dirty="0">
                <a:solidFill>
                  <a:prstClr val="black"/>
                </a:solidFill>
                <a:latin typeface="Arial" panose="020B0604020202020204" pitchFamily="34" charset="0"/>
                <a:ea typeface="MS PGothic" panose="020B0600070205080204" pitchFamily="34" charset="-128"/>
              </a:rPr>
              <a:t>separate lines of evolution</a:t>
            </a:r>
            <a:r>
              <a:rPr lang="en-AU" altLang="en-US" dirty="0">
                <a:solidFill>
                  <a:prstClr val="black"/>
                </a:solidFill>
                <a:latin typeface="Arial" panose="020B0604020202020204" pitchFamily="34" charset="0"/>
                <a:ea typeface="MS PGothic" panose="020B0600070205080204" pitchFamily="34" charset="-128"/>
              </a:rPr>
              <a:t>. </a:t>
            </a:r>
          </a:p>
          <a:p>
            <a:pPr defTabSz="457200" fontAlgn="base">
              <a:lnSpc>
                <a:spcPct val="100000"/>
              </a:lnSpc>
              <a:spcBef>
                <a:spcPct val="0"/>
              </a:spcBef>
              <a:spcAft>
                <a:spcPct val="0"/>
              </a:spcAft>
              <a:buClrTx/>
              <a:buNone/>
            </a:pPr>
            <a:endParaRPr lang="en-AU" altLang="en-US" dirty="0">
              <a:solidFill>
                <a:prstClr val="black"/>
              </a:solidFill>
              <a:latin typeface="Arial" panose="020B0604020202020204" pitchFamily="34" charset="0"/>
              <a:ea typeface="MS PGothic" panose="020B0600070205080204" pitchFamily="34" charset="-128"/>
            </a:endParaRPr>
          </a:p>
          <a:p>
            <a:pPr defTabSz="457200" fontAlgn="base">
              <a:lnSpc>
                <a:spcPct val="100000"/>
              </a:lnSpc>
              <a:spcBef>
                <a:spcPct val="0"/>
              </a:spcBef>
              <a:spcAft>
                <a:spcPct val="0"/>
              </a:spcAft>
              <a:buClrTx/>
              <a:buNone/>
            </a:pPr>
            <a:r>
              <a:rPr lang="en-AU" altLang="en-US" dirty="0">
                <a:solidFill>
                  <a:prstClr val="black"/>
                </a:solidFill>
                <a:latin typeface="Arial" panose="020B0604020202020204" pitchFamily="34" charset="0"/>
                <a:ea typeface="MS PGothic" panose="020B0600070205080204" pitchFamily="34" charset="-128"/>
              </a:rPr>
              <a:t>This is </a:t>
            </a:r>
            <a:r>
              <a:rPr lang="en-AU" altLang="en-US" b="1" dirty="0">
                <a:solidFill>
                  <a:prstClr val="black"/>
                </a:solidFill>
                <a:latin typeface="Arial" panose="020B0604020202020204" pitchFamily="34" charset="0"/>
                <a:ea typeface="MS PGothic" panose="020B0600070205080204" pitchFamily="34" charset="-128"/>
              </a:rPr>
              <a:t>Convergent evolution</a:t>
            </a:r>
          </a:p>
          <a:p>
            <a:pPr defTabSz="457200" fontAlgn="base">
              <a:lnSpc>
                <a:spcPct val="100000"/>
              </a:lnSpc>
              <a:spcBef>
                <a:spcPct val="0"/>
              </a:spcBef>
              <a:spcAft>
                <a:spcPct val="0"/>
              </a:spcAft>
              <a:buClrTx/>
              <a:buNone/>
            </a:pPr>
            <a:endParaRPr lang="en-AU" altLang="en-US" b="1" dirty="0">
              <a:solidFill>
                <a:prstClr val="black"/>
              </a:solidFill>
              <a:latin typeface="Arial" panose="020B0604020202020204" pitchFamily="34" charset="0"/>
              <a:ea typeface="MS PGothic" panose="020B0600070205080204" pitchFamily="34" charset="-128"/>
            </a:endParaRPr>
          </a:p>
          <a:p>
            <a:pPr defTabSz="457200" fontAlgn="base">
              <a:lnSpc>
                <a:spcPct val="100000"/>
              </a:lnSpc>
              <a:spcBef>
                <a:spcPct val="0"/>
              </a:spcBef>
              <a:spcAft>
                <a:spcPct val="0"/>
              </a:spcAft>
              <a:buClrTx/>
              <a:buNone/>
            </a:pPr>
            <a:endParaRPr lang="en-AU" altLang="en-US" b="1" dirty="0">
              <a:solidFill>
                <a:prstClr val="black"/>
              </a:solidFill>
              <a:latin typeface="Arial" panose="020B0604020202020204" pitchFamily="34" charset="0"/>
              <a:ea typeface="MS PGothic" panose="020B0600070205080204" pitchFamily="34" charset="-128"/>
            </a:endParaRPr>
          </a:p>
          <a:p>
            <a:pPr defTabSz="457200" fontAlgn="base">
              <a:lnSpc>
                <a:spcPct val="100000"/>
              </a:lnSpc>
              <a:spcBef>
                <a:spcPct val="0"/>
              </a:spcBef>
              <a:spcAft>
                <a:spcPct val="0"/>
              </a:spcAft>
              <a:buClrTx/>
              <a:buNone/>
            </a:pPr>
            <a:endParaRPr lang="en-AU" altLang="en-US" dirty="0">
              <a:solidFill>
                <a:prstClr val="black"/>
              </a:solidFill>
              <a:latin typeface="Arial" panose="020B0604020202020204" pitchFamily="34" charset="0"/>
              <a:ea typeface="MS PGothic" panose="020B0600070205080204" pitchFamily="34" charset="-128"/>
            </a:endParaRPr>
          </a:p>
        </p:txBody>
      </p:sp>
      <p:sp>
        <p:nvSpPr>
          <p:cNvPr id="14" name="Title 1">
            <a:extLst>
              <a:ext uri="{FF2B5EF4-FFF2-40B4-BE49-F238E27FC236}">
                <a16:creationId xmlns:a16="http://schemas.microsoft.com/office/drawing/2014/main" id="{D7020A45-A258-7440-8C9A-BBB00074AA64}"/>
              </a:ext>
            </a:extLst>
          </p:cNvPr>
          <p:cNvSpPr txBox="1">
            <a:spLocks/>
          </p:cNvSpPr>
          <p:nvPr/>
        </p:nvSpPr>
        <p:spPr>
          <a:xfrm>
            <a:off x="1325660" y="127118"/>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8:</a:t>
            </a:r>
            <a:r>
              <a:rPr lang="en-AU" sz="2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2200" b="1" dirty="0">
                <a:solidFill>
                  <a:prstClr val="black"/>
                </a:solidFill>
                <a:latin typeface="Impact" panose="020B0806030902050204"/>
              </a:rPr>
              <a:t> </a:t>
            </a:r>
            <a:r>
              <a:rPr lang="en-AU" sz="2200" b="1" dirty="0">
                <a:solidFill>
                  <a:prstClr val="black"/>
                </a:solidFill>
                <a:latin typeface="Calibri" panose="020F0502020204030204" pitchFamily="34" charset="0"/>
                <a:cs typeface="Calibri" panose="020F0502020204030204" pitchFamily="34" charset="0"/>
              </a:rPr>
              <a:t>Using examples, explain how Analogous structures provides evidence for convergent </a:t>
            </a:r>
            <a:r>
              <a:rPr lang="en-AU" sz="2200" b="1" dirty="0" err="1">
                <a:solidFill>
                  <a:prstClr val="black"/>
                </a:solidFill>
                <a:latin typeface="Calibri" panose="020F0502020204030204" pitchFamily="34" charset="0"/>
                <a:cs typeface="Calibri" panose="020F0502020204030204" pitchFamily="34" charset="0"/>
              </a:rPr>
              <a:t>evolutionc</a:t>
            </a:r>
            <a:endParaRPr lang="en-AU" sz="2200" b="1" dirty="0">
              <a:solidFill>
                <a:prstClr val="black"/>
              </a:solidFill>
              <a:latin typeface="Calibri" panose="020F0502020204030204" pitchFamily="34" charset="0"/>
              <a:cs typeface="Calibri" panose="020F0502020204030204" pitchFamily="34" charset="0"/>
            </a:endParaRPr>
          </a:p>
        </p:txBody>
      </p:sp>
      <p:pic>
        <p:nvPicPr>
          <p:cNvPr id="16" name="Picture 3">
            <a:extLst>
              <a:ext uri="{FF2B5EF4-FFF2-40B4-BE49-F238E27FC236}">
                <a16:creationId xmlns:a16="http://schemas.microsoft.com/office/drawing/2014/main" id="{58A7C0F9-25A3-774E-A16D-28CC8DCDF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921" y="3165861"/>
            <a:ext cx="6064164" cy="3565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9507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Box 3">
            <a:extLst>
              <a:ext uri="{FF2B5EF4-FFF2-40B4-BE49-F238E27FC236}">
                <a16:creationId xmlns:a16="http://schemas.microsoft.com/office/drawing/2014/main" id="{2EDDD53A-C0BD-B040-A85A-27F51638EB73}"/>
              </a:ext>
            </a:extLst>
          </p:cNvPr>
          <p:cNvSpPr txBox="1">
            <a:spLocks noChangeArrowheads="1"/>
          </p:cNvSpPr>
          <p:nvPr/>
        </p:nvSpPr>
        <p:spPr bwMode="auto">
          <a:xfrm>
            <a:off x="7478713" y="58483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77"/>
              </a:defRPr>
            </a:lvl1pPr>
            <a:lvl2pPr marL="742950" indent="-285750">
              <a:lnSpc>
                <a:spcPct val="110000"/>
              </a:lnSpc>
              <a:spcBef>
                <a:spcPts val="700"/>
              </a:spcBef>
              <a:buClr>
                <a:schemeClr val="tx2"/>
              </a:buClr>
              <a:buFont typeface="Gill Sans MT" panose="020B0502020104020203" pitchFamily="34" charset="77"/>
              <a:buChar char="–"/>
              <a:defRPr>
                <a:solidFill>
                  <a:srgbClr val="595959"/>
                </a:solidFill>
                <a:latin typeface="Gill Sans MT" panose="020B0502020104020203" pitchFamily="34" charset="77"/>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77"/>
              </a:defRPr>
            </a:lvl3pPr>
            <a:lvl4pPr marL="1600200" indent="-228600">
              <a:lnSpc>
                <a:spcPct val="110000"/>
              </a:lnSpc>
              <a:spcBef>
                <a:spcPts val="700"/>
              </a:spcBef>
              <a:buClr>
                <a:schemeClr val="tx2"/>
              </a:buClr>
              <a:buFont typeface="Gill Sans MT" panose="020B0502020104020203" pitchFamily="34" charset="77"/>
              <a:buChar char="–"/>
              <a:defRPr sz="1400">
                <a:solidFill>
                  <a:srgbClr val="595959"/>
                </a:solidFill>
                <a:latin typeface="Gill Sans MT" panose="020B0502020104020203" pitchFamily="34" charset="77"/>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77"/>
              </a:defRPr>
            </a:lvl5pPr>
            <a:lvl6pPr marL="25146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6pPr>
            <a:lvl7pPr marL="29718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7pPr>
            <a:lvl8pPr marL="34290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8pPr>
            <a:lvl9pPr marL="38862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9pPr>
          </a:lstStyle>
          <a:p>
            <a:pPr defTabSz="457200" fontAlgn="base">
              <a:lnSpc>
                <a:spcPct val="100000"/>
              </a:lnSpc>
              <a:spcBef>
                <a:spcPct val="0"/>
              </a:spcBef>
              <a:spcAft>
                <a:spcPct val="0"/>
              </a:spcAft>
              <a:buClrTx/>
              <a:buNone/>
            </a:pPr>
            <a:endParaRPr lang="en-US" altLang="en-US" sz="1800">
              <a:solidFill>
                <a:prstClr val="black"/>
              </a:solidFill>
              <a:latin typeface="Arial" panose="020B0604020202020204" pitchFamily="34" charset="0"/>
              <a:ea typeface="MS PGothic" panose="020B0600070205080204" pitchFamily="34" charset="-128"/>
            </a:endParaRPr>
          </a:p>
        </p:txBody>
      </p:sp>
      <p:sp>
        <p:nvSpPr>
          <p:cNvPr id="9" name="Rectangle 8">
            <a:extLst>
              <a:ext uri="{FF2B5EF4-FFF2-40B4-BE49-F238E27FC236}">
                <a16:creationId xmlns:a16="http://schemas.microsoft.com/office/drawing/2014/main" id="{B6BE3FD8-BEEC-E84D-A0E3-773DA0D342EC}"/>
              </a:ext>
            </a:extLst>
          </p:cNvPr>
          <p:cNvSpPr/>
          <p:nvPr/>
        </p:nvSpPr>
        <p:spPr>
          <a:xfrm>
            <a:off x="1277000" y="1504623"/>
            <a:ext cx="5588096" cy="4401205"/>
          </a:xfrm>
          <a:prstGeom prst="rect">
            <a:avLst/>
          </a:prstGeom>
          <a:noFill/>
        </p:spPr>
        <p:txBody>
          <a:bodyPr wrap="square">
            <a:spAutoFit/>
          </a:bodyPr>
          <a:lstStyle/>
          <a:p>
            <a:pPr defTabSz="457200">
              <a:defRPr/>
            </a:pPr>
            <a:r>
              <a:rPr lang="en-AU" altLang="en-US" sz="2000" b="1" dirty="0">
                <a:latin typeface="Arial" panose="020B0604020202020204" pitchFamily="34" charset="0"/>
                <a:ea typeface="MS PGothic" panose="020B0600070205080204" pitchFamily="34" charset="-128"/>
              </a:rPr>
              <a:t>Example of Analogous Structures</a:t>
            </a:r>
            <a:endParaRPr lang="en-GB" sz="2000" dirty="0">
              <a:latin typeface="Gill Sans MT" panose="020B0502020104020203"/>
            </a:endParaRPr>
          </a:p>
          <a:p>
            <a:pPr marL="342900" indent="-342900" defTabSz="457200">
              <a:buFont typeface="Arial" panose="020B0604020202020204" pitchFamily="34" charset="0"/>
              <a:buChar char="•"/>
              <a:defRPr/>
            </a:pPr>
            <a:r>
              <a:rPr lang="en-GB" sz="2000" dirty="0">
                <a:latin typeface="Gill Sans MT" panose="020B0502020104020203"/>
              </a:rPr>
              <a:t>The eyes of octopuses and vertebrates are remarkably similar, even down to fine points of detail. </a:t>
            </a:r>
          </a:p>
          <a:p>
            <a:pPr marL="342900" indent="-342900" defTabSz="457200">
              <a:buFont typeface="Arial" panose="020B0604020202020204" pitchFamily="34" charset="0"/>
              <a:buChar char="•"/>
              <a:defRPr/>
            </a:pPr>
            <a:r>
              <a:rPr lang="en-GB" sz="2000" dirty="0">
                <a:latin typeface="Gill Sans MT" panose="020B0502020104020203"/>
              </a:rPr>
              <a:t>However, in the vertebrate eye, the nerve fibres lie in front of the sensory cells of the retina, whereas in the octopus eye they lie behind them.</a:t>
            </a:r>
          </a:p>
          <a:p>
            <a:pPr marL="342900" indent="-342900" defTabSz="457200">
              <a:buFont typeface="Arial" panose="020B0604020202020204" pitchFamily="34" charset="0"/>
              <a:buChar char="•"/>
              <a:defRPr/>
            </a:pPr>
            <a:r>
              <a:rPr lang="en-GB" sz="2000" dirty="0">
                <a:latin typeface="Gill Sans MT" panose="020B0502020104020203"/>
              </a:rPr>
              <a:t>Because of this, the vertebrate eye has a blind spot where the optic nerve emerges from it, whereas the octopus eye lacks one. </a:t>
            </a:r>
          </a:p>
          <a:p>
            <a:pPr marL="342900" indent="-342900" defTabSz="457200">
              <a:buFont typeface="Arial" panose="020B0604020202020204" pitchFamily="34" charset="0"/>
              <a:buChar char="•"/>
              <a:defRPr/>
            </a:pPr>
            <a:r>
              <a:rPr lang="en-GB" sz="2000" dirty="0">
                <a:latin typeface="Gill Sans MT" panose="020B0502020104020203"/>
              </a:rPr>
              <a:t>The reason for this difference lies in the ways the two eyes developed, which indicates that they are the products of two distinct lines of evolution.</a:t>
            </a:r>
            <a:endParaRPr lang="en-AU" altLang="en-US" sz="2000" dirty="0">
              <a:latin typeface="Gill Sans MT" panose="020B0502020104020203"/>
            </a:endParaRPr>
          </a:p>
        </p:txBody>
      </p:sp>
      <p:pic>
        <p:nvPicPr>
          <p:cNvPr id="81927" name="Picture 2">
            <a:extLst>
              <a:ext uri="{FF2B5EF4-FFF2-40B4-BE49-F238E27FC236}">
                <a16:creationId xmlns:a16="http://schemas.microsoft.com/office/drawing/2014/main" id="{32D4B100-224C-1245-ADBF-0E84BAA36B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99487" y="1669255"/>
            <a:ext cx="3275788"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8" name="Picture 3">
            <a:extLst>
              <a:ext uri="{FF2B5EF4-FFF2-40B4-BE49-F238E27FC236}">
                <a16:creationId xmlns:a16="http://schemas.microsoft.com/office/drawing/2014/main" id="{DFF000B3-AD33-BE41-8463-8B5D06FAF7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99486" y="3694094"/>
            <a:ext cx="3275787" cy="1755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
            <a:extLst>
              <a:ext uri="{FF2B5EF4-FFF2-40B4-BE49-F238E27FC236}">
                <a16:creationId xmlns:a16="http://schemas.microsoft.com/office/drawing/2014/main" id="{F0931BB1-4081-0040-924B-0479483B11A2}"/>
              </a:ext>
            </a:extLst>
          </p:cNvPr>
          <p:cNvSpPr txBox="1"/>
          <p:nvPr/>
        </p:nvSpPr>
        <p:spPr>
          <a:xfrm rot="16200000">
            <a:off x="9834707" y="2458243"/>
            <a:ext cx="1820862" cy="339725"/>
          </a:xfrm>
          <a:prstGeom prst="rect">
            <a:avLst/>
          </a:prstGeom>
          <a:noFill/>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defTabSz="457200">
              <a:defRPr/>
            </a:pPr>
            <a:r>
              <a:rPr lang="en-AU" sz="800" dirty="0" err="1">
                <a:solidFill>
                  <a:prstClr val="white">
                    <a:lumMod val="50000"/>
                  </a:prstClr>
                </a:solidFill>
              </a:rPr>
              <a:t>Alamy</a:t>
            </a:r>
            <a:r>
              <a:rPr lang="en-AU" sz="800" dirty="0">
                <a:solidFill>
                  <a:prstClr val="white">
                    <a:lumMod val="50000"/>
                  </a:prstClr>
                </a:solidFill>
              </a:rPr>
              <a:t> Stock Photo/All Canada Photos</a:t>
            </a:r>
          </a:p>
        </p:txBody>
      </p:sp>
      <p:sp>
        <p:nvSpPr>
          <p:cNvPr id="12" name="TextBox 1">
            <a:extLst>
              <a:ext uri="{FF2B5EF4-FFF2-40B4-BE49-F238E27FC236}">
                <a16:creationId xmlns:a16="http://schemas.microsoft.com/office/drawing/2014/main" id="{8CD2544A-56D7-CF43-8F62-23A453404BA7}"/>
              </a:ext>
            </a:extLst>
          </p:cNvPr>
          <p:cNvSpPr txBox="1"/>
          <p:nvPr/>
        </p:nvSpPr>
        <p:spPr>
          <a:xfrm rot="16200000">
            <a:off x="9983932" y="4381501"/>
            <a:ext cx="1398587" cy="215900"/>
          </a:xfrm>
          <a:prstGeom prst="rect">
            <a:avLst/>
          </a:prstGeom>
          <a:noFill/>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defTabSz="457200">
              <a:defRPr/>
            </a:pPr>
            <a:r>
              <a:rPr lang="en-AU" sz="800" dirty="0">
                <a:solidFill>
                  <a:prstClr val="white">
                    <a:lumMod val="50000"/>
                  </a:prstClr>
                </a:solidFill>
              </a:rPr>
              <a:t>Photos.com/</a:t>
            </a:r>
            <a:r>
              <a:rPr lang="en-AU" sz="800" dirty="0" err="1">
                <a:solidFill>
                  <a:prstClr val="white">
                    <a:lumMod val="50000"/>
                  </a:prstClr>
                </a:solidFill>
              </a:rPr>
              <a:t>Jupiterimages</a:t>
            </a:r>
            <a:endParaRPr lang="en-AU" sz="800" dirty="0">
              <a:solidFill>
                <a:prstClr val="white">
                  <a:lumMod val="50000"/>
                </a:prstClr>
              </a:solidFill>
            </a:endParaRPr>
          </a:p>
        </p:txBody>
      </p:sp>
      <p:sp>
        <p:nvSpPr>
          <p:cNvPr id="14" name="Title 1">
            <a:extLst>
              <a:ext uri="{FF2B5EF4-FFF2-40B4-BE49-F238E27FC236}">
                <a16:creationId xmlns:a16="http://schemas.microsoft.com/office/drawing/2014/main" id="{D7020A45-A258-7440-8C9A-BBB00074AA64}"/>
              </a:ext>
            </a:extLst>
          </p:cNvPr>
          <p:cNvSpPr txBox="1">
            <a:spLocks/>
          </p:cNvSpPr>
          <p:nvPr/>
        </p:nvSpPr>
        <p:spPr>
          <a:xfrm>
            <a:off x="1325660" y="127118"/>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8:</a:t>
            </a:r>
            <a:r>
              <a:rPr lang="en-AU" sz="2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2200" b="1" dirty="0">
                <a:solidFill>
                  <a:prstClr val="black"/>
                </a:solidFill>
                <a:latin typeface="Impact" panose="020B0806030902050204"/>
              </a:rPr>
              <a:t> </a:t>
            </a:r>
            <a:r>
              <a:rPr lang="en-AU" sz="2200" b="1" dirty="0">
                <a:solidFill>
                  <a:prstClr val="black"/>
                </a:solidFill>
                <a:latin typeface="Calibri" panose="020F0502020204030204" pitchFamily="34" charset="0"/>
                <a:cs typeface="Calibri" panose="020F0502020204030204" pitchFamily="34" charset="0"/>
              </a:rPr>
              <a:t>Using examples, explain how Analogous structures provides evidence for convergent evolution</a:t>
            </a:r>
          </a:p>
        </p:txBody>
      </p:sp>
    </p:spTree>
    <p:extLst>
      <p:ext uri="{BB962C8B-B14F-4D97-AF65-F5344CB8AC3E}">
        <p14:creationId xmlns:p14="http://schemas.microsoft.com/office/powerpoint/2010/main" val="10108687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Rectangle 1">
            <a:extLst>
              <a:ext uri="{FF2B5EF4-FFF2-40B4-BE49-F238E27FC236}">
                <a16:creationId xmlns:a16="http://schemas.microsoft.com/office/drawing/2014/main" id="{543746A0-C981-B144-8FB9-D78332111485}"/>
              </a:ext>
            </a:extLst>
          </p:cNvPr>
          <p:cNvSpPr>
            <a:spLocks noChangeArrowheads="1"/>
          </p:cNvSpPr>
          <p:nvPr/>
        </p:nvSpPr>
        <p:spPr bwMode="auto">
          <a:xfrm>
            <a:off x="1631587" y="1606432"/>
            <a:ext cx="5012101"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77"/>
              </a:defRPr>
            </a:lvl1pPr>
            <a:lvl2pPr marL="742950" indent="-285750">
              <a:lnSpc>
                <a:spcPct val="110000"/>
              </a:lnSpc>
              <a:spcBef>
                <a:spcPts val="700"/>
              </a:spcBef>
              <a:buClr>
                <a:schemeClr val="tx2"/>
              </a:buClr>
              <a:buFont typeface="Gill Sans MT" panose="020B0502020104020203" pitchFamily="34" charset="77"/>
              <a:buChar char="–"/>
              <a:defRPr>
                <a:solidFill>
                  <a:srgbClr val="595959"/>
                </a:solidFill>
                <a:latin typeface="Gill Sans MT" panose="020B0502020104020203" pitchFamily="34" charset="77"/>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77"/>
              </a:defRPr>
            </a:lvl3pPr>
            <a:lvl4pPr marL="1600200" indent="-228600">
              <a:lnSpc>
                <a:spcPct val="110000"/>
              </a:lnSpc>
              <a:spcBef>
                <a:spcPts val="700"/>
              </a:spcBef>
              <a:buClr>
                <a:schemeClr val="tx2"/>
              </a:buClr>
              <a:buFont typeface="Gill Sans MT" panose="020B0502020104020203" pitchFamily="34" charset="77"/>
              <a:buChar char="–"/>
              <a:defRPr sz="1400">
                <a:solidFill>
                  <a:srgbClr val="595959"/>
                </a:solidFill>
                <a:latin typeface="Gill Sans MT" panose="020B0502020104020203" pitchFamily="34" charset="77"/>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77"/>
              </a:defRPr>
            </a:lvl5pPr>
            <a:lvl6pPr marL="25146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6pPr>
            <a:lvl7pPr marL="29718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7pPr>
            <a:lvl8pPr marL="34290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8pPr>
            <a:lvl9pPr marL="38862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9pPr>
          </a:lstStyle>
          <a:p>
            <a:pPr defTabSz="457200" fontAlgn="base">
              <a:lnSpc>
                <a:spcPct val="100000"/>
              </a:lnSpc>
              <a:spcBef>
                <a:spcPct val="0"/>
              </a:spcBef>
              <a:spcAft>
                <a:spcPct val="0"/>
              </a:spcAft>
              <a:buClrTx/>
              <a:buNone/>
            </a:pPr>
            <a:r>
              <a:rPr lang="en-AU" altLang="en-US" b="1" dirty="0">
                <a:solidFill>
                  <a:prstClr val="black"/>
                </a:solidFill>
                <a:latin typeface="Arial" panose="020B0604020202020204" pitchFamily="34" charset="0"/>
                <a:ea typeface="MS PGothic" panose="020B0600070205080204" pitchFamily="34" charset="-128"/>
              </a:rPr>
              <a:t>Convergent evolution </a:t>
            </a:r>
            <a:r>
              <a:rPr lang="en-AU" altLang="en-US" dirty="0">
                <a:solidFill>
                  <a:prstClr val="black"/>
                </a:solidFill>
                <a:latin typeface="Arial" panose="020B0604020202020204" pitchFamily="34" charset="0"/>
                <a:ea typeface="MS PGothic" panose="020B0600070205080204" pitchFamily="34" charset="-128"/>
              </a:rPr>
              <a:t>is a pattern that occurs when unrelated organisms evolve similar adaptations in response to their environment.</a:t>
            </a:r>
          </a:p>
          <a:p>
            <a:pPr defTabSz="457200" fontAlgn="base">
              <a:lnSpc>
                <a:spcPct val="100000"/>
              </a:lnSpc>
              <a:spcBef>
                <a:spcPct val="0"/>
              </a:spcBef>
              <a:spcAft>
                <a:spcPct val="0"/>
              </a:spcAft>
              <a:buClrTx/>
              <a:buNone/>
            </a:pPr>
            <a:endParaRPr lang="en-AU" altLang="en-US" dirty="0">
              <a:solidFill>
                <a:prstClr val="black"/>
              </a:solidFill>
              <a:latin typeface="Arial" panose="020B0604020202020204" pitchFamily="34" charset="0"/>
              <a:ea typeface="MS PGothic" panose="020B0600070205080204" pitchFamily="34" charset="-128"/>
            </a:endParaRPr>
          </a:p>
          <a:p>
            <a:pPr defTabSz="457200" fontAlgn="base">
              <a:lnSpc>
                <a:spcPct val="100000"/>
              </a:lnSpc>
              <a:spcBef>
                <a:spcPct val="0"/>
              </a:spcBef>
              <a:spcAft>
                <a:spcPct val="0"/>
              </a:spcAft>
              <a:buClrTx/>
              <a:buNone/>
            </a:pPr>
            <a:r>
              <a:rPr lang="en-AU" altLang="en-US" dirty="0">
                <a:solidFill>
                  <a:prstClr val="black"/>
                </a:solidFill>
                <a:latin typeface="Arial" panose="020B0604020202020204" pitchFamily="34" charset="0"/>
                <a:ea typeface="MS PGothic" panose="020B0600070205080204" pitchFamily="34" charset="-128"/>
              </a:rPr>
              <a:t>The results of convergent evolution often show up as analogous structures: adaptations of very different types of structures that solve a problem in a similar way. </a:t>
            </a:r>
          </a:p>
          <a:p>
            <a:pPr defTabSz="457200" fontAlgn="base">
              <a:lnSpc>
                <a:spcPct val="100000"/>
              </a:lnSpc>
              <a:spcBef>
                <a:spcPct val="0"/>
              </a:spcBef>
              <a:spcAft>
                <a:spcPct val="0"/>
              </a:spcAft>
              <a:buClrTx/>
              <a:buNone/>
            </a:pPr>
            <a:endParaRPr lang="en-AU" altLang="en-US" dirty="0">
              <a:solidFill>
                <a:prstClr val="black"/>
              </a:solidFill>
              <a:latin typeface="Arial" panose="020B0604020202020204" pitchFamily="34" charset="0"/>
              <a:ea typeface="MS PGothic" panose="020B0600070205080204" pitchFamily="34" charset="-128"/>
            </a:endParaRPr>
          </a:p>
          <a:p>
            <a:pPr defTabSz="457200" fontAlgn="base">
              <a:lnSpc>
                <a:spcPct val="100000"/>
              </a:lnSpc>
              <a:spcBef>
                <a:spcPct val="0"/>
              </a:spcBef>
              <a:spcAft>
                <a:spcPct val="0"/>
              </a:spcAft>
              <a:buClrTx/>
              <a:buNone/>
            </a:pPr>
            <a:r>
              <a:rPr lang="en-AU" altLang="en-US" dirty="0">
                <a:solidFill>
                  <a:prstClr val="black"/>
                </a:solidFill>
                <a:latin typeface="Arial" panose="020B0604020202020204" pitchFamily="34" charset="0"/>
                <a:ea typeface="MS PGothic" panose="020B0600070205080204" pitchFamily="34" charset="-128"/>
              </a:rPr>
              <a:t>The structures are genetically relatively different, but their functionality is very similar.</a:t>
            </a:r>
          </a:p>
        </p:txBody>
      </p:sp>
      <p:sp>
        <p:nvSpPr>
          <p:cNvPr id="7" name="Title 1">
            <a:extLst>
              <a:ext uri="{FF2B5EF4-FFF2-40B4-BE49-F238E27FC236}">
                <a16:creationId xmlns:a16="http://schemas.microsoft.com/office/drawing/2014/main" id="{FDBC591C-6032-C94B-87F5-490ADFBE439B}"/>
              </a:ext>
            </a:extLst>
          </p:cNvPr>
          <p:cNvSpPr txBox="1">
            <a:spLocks/>
          </p:cNvSpPr>
          <p:nvPr/>
        </p:nvSpPr>
        <p:spPr>
          <a:xfrm>
            <a:off x="1281975" y="0"/>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9:</a:t>
            </a:r>
            <a:r>
              <a:rPr lang="en-AU" sz="2200" b="1" dirty="0">
                <a:solidFill>
                  <a:prstClr val="black"/>
                </a:solidFill>
                <a:latin typeface="Calibri" panose="020F0502020204030204" pitchFamily="34" charset="0"/>
                <a:cs typeface="Calibri" panose="020F0502020204030204" pitchFamily="34" charset="0"/>
              </a:rPr>
              <a:t> Define convergent evolution &amp; provide examples of </a:t>
            </a:r>
            <a:r>
              <a:rPr lang="en-AU" sz="2200" b="1" dirty="0" err="1">
                <a:solidFill>
                  <a:prstClr val="black"/>
                </a:solidFill>
                <a:latin typeface="Calibri" panose="020F0502020204030204" pitchFamily="34" charset="0"/>
                <a:cs typeface="Calibri" panose="020F0502020204030204" pitchFamily="34" charset="0"/>
              </a:rPr>
              <a:t>covergent</a:t>
            </a:r>
            <a:r>
              <a:rPr lang="en-AU" sz="2200" b="1" dirty="0">
                <a:solidFill>
                  <a:prstClr val="black"/>
                </a:solidFill>
                <a:latin typeface="Calibri" panose="020F0502020204030204" pitchFamily="34" charset="0"/>
                <a:cs typeface="Calibri" panose="020F0502020204030204" pitchFamily="34" charset="0"/>
              </a:rPr>
              <a:t> evolution</a:t>
            </a:r>
          </a:p>
        </p:txBody>
      </p:sp>
      <p:pic>
        <p:nvPicPr>
          <p:cNvPr id="16386" name="Picture 2" descr="Divergent &amp; Convergent Evolution: Definitions &amp; Examples - Video &amp; Lesson  Transcript | Study.com">
            <a:extLst>
              <a:ext uri="{FF2B5EF4-FFF2-40B4-BE49-F238E27FC236}">
                <a16:creationId xmlns:a16="http://schemas.microsoft.com/office/drawing/2014/main" id="{1F530A58-A3BE-FF4D-952A-504A321C60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102" t="13333"/>
          <a:stretch/>
        </p:blipFill>
        <p:spPr bwMode="auto">
          <a:xfrm>
            <a:off x="7129464" y="1606432"/>
            <a:ext cx="4342408" cy="4159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7214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3">
            <a:extLst>
              <a:ext uri="{FF2B5EF4-FFF2-40B4-BE49-F238E27FC236}">
                <a16:creationId xmlns:a16="http://schemas.microsoft.com/office/drawing/2014/main" id="{BFBAEB40-316D-B445-9D65-FCC8BCE787FD}"/>
              </a:ext>
            </a:extLst>
          </p:cNvPr>
          <p:cNvSpPr txBox="1">
            <a:spLocks noChangeArrowheads="1"/>
          </p:cNvSpPr>
          <p:nvPr/>
        </p:nvSpPr>
        <p:spPr bwMode="auto">
          <a:xfrm>
            <a:off x="7478713" y="58483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77"/>
              </a:defRPr>
            </a:lvl1pPr>
            <a:lvl2pPr marL="742950" indent="-285750">
              <a:lnSpc>
                <a:spcPct val="110000"/>
              </a:lnSpc>
              <a:spcBef>
                <a:spcPts val="700"/>
              </a:spcBef>
              <a:buClr>
                <a:schemeClr val="tx2"/>
              </a:buClr>
              <a:buFont typeface="Gill Sans MT" panose="020B0502020104020203" pitchFamily="34" charset="77"/>
              <a:buChar char="–"/>
              <a:defRPr>
                <a:solidFill>
                  <a:srgbClr val="595959"/>
                </a:solidFill>
                <a:latin typeface="Gill Sans MT" panose="020B0502020104020203" pitchFamily="34" charset="77"/>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77"/>
              </a:defRPr>
            </a:lvl3pPr>
            <a:lvl4pPr marL="1600200" indent="-228600">
              <a:lnSpc>
                <a:spcPct val="110000"/>
              </a:lnSpc>
              <a:spcBef>
                <a:spcPts val="700"/>
              </a:spcBef>
              <a:buClr>
                <a:schemeClr val="tx2"/>
              </a:buClr>
              <a:buFont typeface="Gill Sans MT" panose="020B0502020104020203" pitchFamily="34" charset="77"/>
              <a:buChar char="–"/>
              <a:defRPr sz="1400">
                <a:solidFill>
                  <a:srgbClr val="595959"/>
                </a:solidFill>
                <a:latin typeface="Gill Sans MT" panose="020B0502020104020203" pitchFamily="34" charset="77"/>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77"/>
              </a:defRPr>
            </a:lvl5pPr>
            <a:lvl6pPr marL="25146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6pPr>
            <a:lvl7pPr marL="29718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7pPr>
            <a:lvl8pPr marL="34290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8pPr>
            <a:lvl9pPr marL="38862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9pPr>
          </a:lstStyle>
          <a:p>
            <a:pPr defTabSz="457200" fontAlgn="base">
              <a:lnSpc>
                <a:spcPct val="100000"/>
              </a:lnSpc>
              <a:spcBef>
                <a:spcPct val="0"/>
              </a:spcBef>
              <a:spcAft>
                <a:spcPct val="0"/>
              </a:spcAft>
              <a:buClrTx/>
              <a:buNone/>
            </a:pPr>
            <a:endParaRPr lang="en-US" altLang="en-US" sz="1800">
              <a:solidFill>
                <a:prstClr val="black"/>
              </a:solidFill>
              <a:latin typeface="Arial" panose="020B0604020202020204" pitchFamily="34" charset="0"/>
              <a:ea typeface="MS PGothic" panose="020B0600070205080204" pitchFamily="34" charset="-128"/>
            </a:endParaRPr>
          </a:p>
        </p:txBody>
      </p:sp>
      <p:sp>
        <p:nvSpPr>
          <p:cNvPr id="7" name="Rectangle 6">
            <a:extLst>
              <a:ext uri="{FF2B5EF4-FFF2-40B4-BE49-F238E27FC236}">
                <a16:creationId xmlns:a16="http://schemas.microsoft.com/office/drawing/2014/main" id="{3BF7D5AA-62B9-5F4B-A4C7-2114C425C6A6}"/>
              </a:ext>
            </a:extLst>
          </p:cNvPr>
          <p:cNvSpPr/>
          <p:nvPr/>
        </p:nvSpPr>
        <p:spPr>
          <a:xfrm>
            <a:off x="1302613" y="1344326"/>
            <a:ext cx="9182100" cy="2246769"/>
          </a:xfrm>
          <a:prstGeom prst="rect">
            <a:avLst/>
          </a:prstGeom>
          <a:noFill/>
        </p:spPr>
        <p:txBody>
          <a:bodyPr wrap="square">
            <a:spAutoFit/>
          </a:bodyPr>
          <a:lstStyle/>
          <a:p>
            <a:pPr defTabSz="457200">
              <a:defRPr/>
            </a:pPr>
            <a:r>
              <a:rPr lang="en-AU" altLang="en-US" sz="2000" dirty="0">
                <a:solidFill>
                  <a:prstClr val="black"/>
                </a:solidFill>
                <a:latin typeface="Gill Sans MT" panose="020B0502020104020203"/>
              </a:rPr>
              <a:t>Modern anteaters include echidnas (</a:t>
            </a:r>
            <a:r>
              <a:rPr lang="en-AU" altLang="en-US" sz="2000" dirty="0" err="1">
                <a:solidFill>
                  <a:prstClr val="black"/>
                </a:solidFill>
                <a:latin typeface="Gill Sans MT" panose="020B0502020104020203"/>
              </a:rPr>
              <a:t>monotremes</a:t>
            </a:r>
            <a:r>
              <a:rPr lang="en-AU" altLang="en-US" sz="2000" dirty="0">
                <a:solidFill>
                  <a:prstClr val="black"/>
                </a:solidFill>
                <a:latin typeface="Gill Sans MT" panose="020B0502020104020203"/>
              </a:rPr>
              <a:t>), numbats (marsupials), and pangolins (</a:t>
            </a:r>
            <a:r>
              <a:rPr lang="en-AU" altLang="en-US" sz="2000" dirty="0" err="1">
                <a:solidFill>
                  <a:prstClr val="black"/>
                </a:solidFill>
                <a:latin typeface="Gill Sans MT" panose="020B0502020104020203"/>
              </a:rPr>
              <a:t>placentals</a:t>
            </a:r>
            <a:r>
              <a:rPr lang="en-AU" altLang="en-US" sz="2000" dirty="0">
                <a:solidFill>
                  <a:prstClr val="black"/>
                </a:solidFill>
                <a:latin typeface="Gill Sans MT" panose="020B0502020104020203"/>
              </a:rPr>
              <a:t>). All of these species have an elongated snout that functions as a smelling and digging device, and a long, extendible tongue that can extract ants from crevices.</a:t>
            </a:r>
          </a:p>
          <a:p>
            <a:pPr defTabSz="457200">
              <a:defRPr/>
            </a:pPr>
            <a:endParaRPr lang="en-AU" altLang="en-US" sz="2000" dirty="0">
              <a:solidFill>
                <a:prstClr val="black"/>
              </a:solidFill>
              <a:latin typeface="Gill Sans MT" panose="020B0502020104020203"/>
            </a:endParaRPr>
          </a:p>
          <a:p>
            <a:pPr defTabSz="457200">
              <a:defRPr/>
            </a:pPr>
            <a:r>
              <a:rPr lang="en-AU" altLang="en-US" sz="2000" dirty="0">
                <a:solidFill>
                  <a:prstClr val="black"/>
                </a:solidFill>
                <a:latin typeface="Gill Sans MT" panose="020B0502020104020203"/>
              </a:rPr>
              <a:t>Analogous structures such as elongated snouts, are similar due to environmental pressures, not because they share a recent common ancestor. Instead, they would share a very distant common ancestor.</a:t>
            </a:r>
          </a:p>
        </p:txBody>
      </p:sp>
      <p:pic>
        <p:nvPicPr>
          <p:cNvPr id="83974" name="Picture 3">
            <a:extLst>
              <a:ext uri="{FF2B5EF4-FFF2-40B4-BE49-F238E27FC236}">
                <a16:creationId xmlns:a16="http://schemas.microsoft.com/office/drawing/2014/main" id="{85C3A84C-C2B9-7644-87C4-9129C1EC4336}"/>
              </a:ext>
            </a:extLst>
          </p:cNvPr>
          <p:cNvPicPr>
            <a:picLocks noChangeAspect="1"/>
          </p:cNvPicPr>
          <p:nvPr/>
        </p:nvPicPr>
        <p:blipFill>
          <a:blip r:embed="rId2">
            <a:extLst>
              <a:ext uri="{28A0092B-C50C-407E-A947-70E740481C1C}">
                <a14:useLocalDpi xmlns:a14="http://schemas.microsoft.com/office/drawing/2010/main" val="0"/>
              </a:ext>
            </a:extLst>
          </a:blip>
          <a:srcRect b="5830"/>
          <a:stretch>
            <a:fillRect/>
          </a:stretch>
        </p:blipFill>
        <p:spPr bwMode="auto">
          <a:xfrm>
            <a:off x="1905001" y="4149726"/>
            <a:ext cx="2570163"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5" name="Picture 4">
            <a:extLst>
              <a:ext uri="{FF2B5EF4-FFF2-40B4-BE49-F238E27FC236}">
                <a16:creationId xmlns:a16="http://schemas.microsoft.com/office/drawing/2014/main" id="{978B9720-8E53-E849-9766-6CC53FFF4A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27864" y="4138613"/>
            <a:ext cx="3106737"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
            <a:extLst>
              <a:ext uri="{FF2B5EF4-FFF2-40B4-BE49-F238E27FC236}">
                <a16:creationId xmlns:a16="http://schemas.microsoft.com/office/drawing/2014/main" id="{E96F625A-2C4B-8B45-BB33-F402CE2F4607}"/>
              </a:ext>
            </a:extLst>
          </p:cNvPr>
          <p:cNvSpPr txBox="1"/>
          <p:nvPr/>
        </p:nvSpPr>
        <p:spPr>
          <a:xfrm rot="16200000">
            <a:off x="9555163" y="4921251"/>
            <a:ext cx="1430338" cy="338137"/>
          </a:xfrm>
          <a:prstGeom prst="rect">
            <a:avLst/>
          </a:prstGeom>
          <a:noFill/>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defTabSz="457200">
              <a:defRPr/>
            </a:pPr>
            <a:r>
              <a:rPr lang="en-AU" sz="800" dirty="0" err="1">
                <a:solidFill>
                  <a:prstClr val="white">
                    <a:lumMod val="50000"/>
                  </a:prstClr>
                </a:solidFill>
              </a:rPr>
              <a:t>Alamy</a:t>
            </a:r>
            <a:r>
              <a:rPr lang="en-AU" sz="800" dirty="0">
                <a:solidFill>
                  <a:prstClr val="white">
                    <a:lumMod val="50000"/>
                  </a:prstClr>
                </a:solidFill>
              </a:rPr>
              <a:t> Stock Photo/Avalon/</a:t>
            </a:r>
            <a:br>
              <a:rPr lang="en-AU" sz="800" dirty="0">
                <a:solidFill>
                  <a:prstClr val="white">
                    <a:lumMod val="50000"/>
                  </a:prstClr>
                </a:solidFill>
              </a:rPr>
            </a:br>
            <a:r>
              <a:rPr lang="en-AU" sz="800" dirty="0" err="1">
                <a:solidFill>
                  <a:prstClr val="white">
                    <a:lumMod val="50000"/>
                  </a:prstClr>
                </a:solidFill>
              </a:rPr>
              <a:t>Photoshot</a:t>
            </a:r>
            <a:r>
              <a:rPr lang="en-AU" sz="800" dirty="0">
                <a:solidFill>
                  <a:prstClr val="white">
                    <a:lumMod val="50000"/>
                  </a:prstClr>
                </a:solidFill>
              </a:rPr>
              <a:t> License</a:t>
            </a:r>
          </a:p>
        </p:txBody>
      </p:sp>
      <p:sp>
        <p:nvSpPr>
          <p:cNvPr id="14" name="TextBox 1">
            <a:extLst>
              <a:ext uri="{FF2B5EF4-FFF2-40B4-BE49-F238E27FC236}">
                <a16:creationId xmlns:a16="http://schemas.microsoft.com/office/drawing/2014/main" id="{D1A2A80E-078D-3946-97FF-3CB7109F6744}"/>
              </a:ext>
            </a:extLst>
          </p:cNvPr>
          <p:cNvSpPr txBox="1"/>
          <p:nvPr/>
        </p:nvSpPr>
        <p:spPr>
          <a:xfrm rot="16200000">
            <a:off x="4060825" y="5218113"/>
            <a:ext cx="984250" cy="215900"/>
          </a:xfrm>
          <a:prstGeom prst="rect">
            <a:avLst/>
          </a:prstGeom>
          <a:noFill/>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defTabSz="457200">
              <a:defRPr/>
            </a:pPr>
            <a:r>
              <a:rPr lang="en-AU" sz="800" dirty="0" err="1">
                <a:solidFill>
                  <a:prstClr val="white">
                    <a:lumMod val="50000"/>
                  </a:prstClr>
                </a:solidFill>
              </a:rPr>
              <a:t>iStockphoto</a:t>
            </a:r>
            <a:r>
              <a:rPr lang="en-AU" sz="800" dirty="0">
                <a:solidFill>
                  <a:prstClr val="white">
                    <a:lumMod val="50000"/>
                  </a:prstClr>
                </a:solidFill>
              </a:rPr>
              <a:t>/</a:t>
            </a:r>
            <a:r>
              <a:rPr lang="en-AU" sz="800" dirty="0" err="1">
                <a:solidFill>
                  <a:prstClr val="white">
                    <a:lumMod val="50000"/>
                  </a:prstClr>
                </a:solidFill>
              </a:rPr>
              <a:t>mpot</a:t>
            </a:r>
            <a:endParaRPr lang="en-AU" sz="800" dirty="0">
              <a:solidFill>
                <a:prstClr val="white">
                  <a:lumMod val="50000"/>
                </a:prstClr>
              </a:solidFill>
            </a:endParaRPr>
          </a:p>
        </p:txBody>
      </p:sp>
      <p:sp>
        <p:nvSpPr>
          <p:cNvPr id="9" name="Title 1">
            <a:extLst>
              <a:ext uri="{FF2B5EF4-FFF2-40B4-BE49-F238E27FC236}">
                <a16:creationId xmlns:a16="http://schemas.microsoft.com/office/drawing/2014/main" id="{D57BC6FA-7B54-304A-8725-69873EB2E37A}"/>
              </a:ext>
            </a:extLst>
          </p:cNvPr>
          <p:cNvSpPr txBox="1">
            <a:spLocks/>
          </p:cNvSpPr>
          <p:nvPr/>
        </p:nvSpPr>
        <p:spPr>
          <a:xfrm>
            <a:off x="1281975" y="0"/>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9:</a:t>
            </a:r>
            <a:r>
              <a:rPr lang="en-AU" sz="2200" b="1" dirty="0">
                <a:solidFill>
                  <a:prstClr val="black"/>
                </a:solidFill>
                <a:latin typeface="Calibri" panose="020F0502020204030204" pitchFamily="34" charset="0"/>
                <a:cs typeface="Calibri" panose="020F0502020204030204" pitchFamily="34" charset="0"/>
              </a:rPr>
              <a:t> Define convergent evolution &amp; provide examples of divergent evolution</a:t>
            </a:r>
          </a:p>
        </p:txBody>
      </p:sp>
    </p:spTree>
    <p:extLst>
      <p:ext uri="{BB962C8B-B14F-4D97-AF65-F5344CB8AC3E}">
        <p14:creationId xmlns:p14="http://schemas.microsoft.com/office/powerpoint/2010/main" val="25058537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1">
            <a:extLst>
              <a:ext uri="{FF2B5EF4-FFF2-40B4-BE49-F238E27FC236}">
                <a16:creationId xmlns:a16="http://schemas.microsoft.com/office/drawing/2014/main" id="{F9A8D43C-F10D-8E4F-A241-F3B5CAB9C16A}"/>
              </a:ext>
            </a:extLst>
          </p:cNvPr>
          <p:cNvSpPr>
            <a:spLocks noChangeArrowheads="1"/>
          </p:cNvSpPr>
          <p:nvPr/>
        </p:nvSpPr>
        <p:spPr bwMode="auto">
          <a:xfrm>
            <a:off x="1261006" y="1619250"/>
            <a:ext cx="9669988"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77"/>
              </a:defRPr>
            </a:lvl1pPr>
            <a:lvl2pPr marL="742950" indent="-285750">
              <a:lnSpc>
                <a:spcPct val="110000"/>
              </a:lnSpc>
              <a:spcBef>
                <a:spcPts val="700"/>
              </a:spcBef>
              <a:buClr>
                <a:schemeClr val="tx2"/>
              </a:buClr>
              <a:buFont typeface="Gill Sans MT" panose="020B0502020104020203" pitchFamily="34" charset="77"/>
              <a:buChar char="–"/>
              <a:defRPr>
                <a:solidFill>
                  <a:srgbClr val="595959"/>
                </a:solidFill>
                <a:latin typeface="Gill Sans MT" panose="020B0502020104020203" pitchFamily="34" charset="77"/>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77"/>
              </a:defRPr>
            </a:lvl3pPr>
            <a:lvl4pPr marL="1600200" indent="-228600">
              <a:lnSpc>
                <a:spcPct val="110000"/>
              </a:lnSpc>
              <a:spcBef>
                <a:spcPts val="700"/>
              </a:spcBef>
              <a:buClr>
                <a:schemeClr val="tx2"/>
              </a:buClr>
              <a:buFont typeface="Gill Sans MT" panose="020B0502020104020203" pitchFamily="34" charset="77"/>
              <a:buChar char="–"/>
              <a:defRPr sz="1400">
                <a:solidFill>
                  <a:srgbClr val="595959"/>
                </a:solidFill>
                <a:latin typeface="Gill Sans MT" panose="020B0502020104020203" pitchFamily="34" charset="77"/>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77"/>
              </a:defRPr>
            </a:lvl5pPr>
            <a:lvl6pPr marL="25146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6pPr>
            <a:lvl7pPr marL="29718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7pPr>
            <a:lvl8pPr marL="34290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8pPr>
            <a:lvl9pPr marL="38862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9pPr>
          </a:lstStyle>
          <a:p>
            <a:pPr defTabSz="457200" fontAlgn="base">
              <a:lnSpc>
                <a:spcPct val="100000"/>
              </a:lnSpc>
              <a:spcBef>
                <a:spcPct val="0"/>
              </a:spcBef>
              <a:spcAft>
                <a:spcPct val="0"/>
              </a:spcAft>
              <a:buClrTx/>
              <a:buNone/>
            </a:pPr>
            <a:r>
              <a:rPr lang="en-AU" altLang="en-US" b="1" dirty="0">
                <a:solidFill>
                  <a:prstClr val="black"/>
                </a:solidFill>
                <a:latin typeface="Helvetica" pitchFamily="2" charset="0"/>
                <a:ea typeface="MS PGothic" panose="020B0600070205080204" pitchFamily="34" charset="-128"/>
              </a:rPr>
              <a:t>Genomics</a:t>
            </a:r>
            <a:r>
              <a:rPr lang="en-AU" altLang="en-US" dirty="0">
                <a:solidFill>
                  <a:srgbClr val="FF3D85"/>
                </a:solidFill>
                <a:latin typeface="Helvetica" pitchFamily="2" charset="0"/>
                <a:ea typeface="MS PGothic" panose="020B0600070205080204" pitchFamily="34" charset="-128"/>
              </a:rPr>
              <a:t> </a:t>
            </a:r>
            <a:r>
              <a:rPr lang="en-AU" altLang="en-US" dirty="0">
                <a:solidFill>
                  <a:prstClr val="black"/>
                </a:solidFill>
                <a:latin typeface="Helvetica" pitchFamily="2" charset="0"/>
                <a:ea typeface="MS PGothic" panose="020B0600070205080204" pitchFamily="34" charset="-128"/>
              </a:rPr>
              <a:t>is the study of the whole set of genes of a species and the interactions of the genes within a genome. The genomes of many species have been fully sequenced. Complete genomes are now available for humans, chimpanzees, koalas and bacteria, among others.</a:t>
            </a:r>
          </a:p>
          <a:p>
            <a:pPr defTabSz="457200" fontAlgn="base">
              <a:lnSpc>
                <a:spcPct val="100000"/>
              </a:lnSpc>
              <a:spcBef>
                <a:spcPct val="0"/>
              </a:spcBef>
              <a:spcAft>
                <a:spcPct val="0"/>
              </a:spcAft>
              <a:buClrTx/>
              <a:buNone/>
            </a:pPr>
            <a:endParaRPr lang="en-AU" altLang="en-US" dirty="0">
              <a:solidFill>
                <a:prstClr val="black"/>
              </a:solidFill>
              <a:latin typeface="Helvetica" pitchFamily="2" charset="0"/>
              <a:ea typeface="MS PGothic" panose="020B0600070205080204" pitchFamily="34" charset="-128"/>
            </a:endParaRPr>
          </a:p>
          <a:p>
            <a:pPr defTabSz="457200" fontAlgn="base">
              <a:lnSpc>
                <a:spcPct val="100000"/>
              </a:lnSpc>
              <a:spcBef>
                <a:spcPct val="0"/>
              </a:spcBef>
              <a:spcAft>
                <a:spcPct val="0"/>
              </a:spcAft>
              <a:buClrTx/>
              <a:buNone/>
            </a:pPr>
            <a:r>
              <a:rPr lang="en-AU" altLang="en-US" b="1" dirty="0">
                <a:solidFill>
                  <a:prstClr val="black"/>
                </a:solidFill>
                <a:latin typeface="Arial" panose="020B0604020202020204" pitchFamily="34" charset="0"/>
                <a:ea typeface="MS PGothic" panose="020B0600070205080204" pitchFamily="34" charset="-128"/>
              </a:rPr>
              <a:t>Relatedness</a:t>
            </a:r>
            <a:r>
              <a:rPr lang="en-AU" altLang="en-US" dirty="0">
                <a:solidFill>
                  <a:prstClr val="black"/>
                </a:solidFill>
                <a:latin typeface="Arial" panose="020B0604020202020204" pitchFamily="34" charset="0"/>
                <a:ea typeface="MS PGothic" panose="020B0600070205080204" pitchFamily="34" charset="-128"/>
              </a:rPr>
              <a:t> is a measure of evolutionary distance. The relatedness of groups of organisms is reflected in the similarity of their DNA sequences. Two species are more related if they have a more recent common ancestor and less related if they have a less recent common ancestor.</a:t>
            </a:r>
          </a:p>
          <a:p>
            <a:pPr defTabSz="457200" fontAlgn="base">
              <a:lnSpc>
                <a:spcPct val="100000"/>
              </a:lnSpc>
              <a:spcBef>
                <a:spcPct val="0"/>
              </a:spcBef>
              <a:spcAft>
                <a:spcPct val="0"/>
              </a:spcAft>
              <a:buClrTx/>
              <a:buNone/>
            </a:pPr>
            <a:endParaRPr lang="en-AU" altLang="en-US" dirty="0">
              <a:solidFill>
                <a:prstClr val="black"/>
              </a:solidFill>
              <a:latin typeface="Arial" panose="020B0604020202020204" pitchFamily="34" charset="0"/>
              <a:ea typeface="MS PGothic" panose="020B0600070205080204" pitchFamily="34" charset="-128"/>
            </a:endParaRPr>
          </a:p>
          <a:p>
            <a:pPr defTabSz="457200" fontAlgn="base">
              <a:lnSpc>
                <a:spcPct val="100000"/>
              </a:lnSpc>
              <a:spcBef>
                <a:spcPct val="0"/>
              </a:spcBef>
              <a:spcAft>
                <a:spcPct val="0"/>
              </a:spcAft>
              <a:buClrTx/>
              <a:buNone/>
            </a:pPr>
            <a:r>
              <a:rPr lang="en-AU" altLang="en-US" b="1" dirty="0">
                <a:solidFill>
                  <a:prstClr val="black"/>
                </a:solidFill>
                <a:latin typeface="Arial" panose="020B0604020202020204" pitchFamily="34" charset="0"/>
                <a:ea typeface="MS PGothic" panose="020B0600070205080204" pitchFamily="34" charset="-128"/>
              </a:rPr>
              <a:t>Comparative genomics </a:t>
            </a:r>
            <a:r>
              <a:rPr lang="en-AU" altLang="en-US" dirty="0">
                <a:solidFill>
                  <a:prstClr val="black"/>
                </a:solidFill>
                <a:latin typeface="Arial" panose="020B0604020202020204" pitchFamily="34" charset="0"/>
                <a:ea typeface="MS PGothic" panose="020B0600070205080204" pitchFamily="34" charset="-128"/>
              </a:rPr>
              <a:t>is a field of biological research in which researchers use a variety of tools to compare the</a:t>
            </a:r>
            <a:r>
              <a:rPr lang="en-AU" altLang="en-US" b="1" dirty="0">
                <a:solidFill>
                  <a:prstClr val="black"/>
                </a:solidFill>
                <a:latin typeface="Arial" panose="020B0604020202020204" pitchFamily="34" charset="0"/>
                <a:ea typeface="MS PGothic" panose="020B0600070205080204" pitchFamily="34" charset="-128"/>
              </a:rPr>
              <a:t> entire genome sequences of different species</a:t>
            </a:r>
            <a:r>
              <a:rPr lang="en-AU" altLang="en-US" dirty="0">
                <a:solidFill>
                  <a:prstClr val="black"/>
                </a:solidFill>
                <a:latin typeface="Arial" panose="020B0604020202020204" pitchFamily="34" charset="0"/>
                <a:ea typeface="MS PGothic" panose="020B0600070205080204" pitchFamily="34" charset="-128"/>
              </a:rPr>
              <a:t>. The more similar in sequence the genes and genomes of two species are, the more closely related those species are.</a:t>
            </a:r>
          </a:p>
        </p:txBody>
      </p:sp>
      <p:sp>
        <p:nvSpPr>
          <p:cNvPr id="7" name="Title 1">
            <a:extLst>
              <a:ext uri="{FF2B5EF4-FFF2-40B4-BE49-F238E27FC236}">
                <a16:creationId xmlns:a16="http://schemas.microsoft.com/office/drawing/2014/main" id="{9FD8E2CE-EADA-E34D-89F3-D122AFD65C95}"/>
              </a:ext>
            </a:extLst>
          </p:cNvPr>
          <p:cNvSpPr txBox="1">
            <a:spLocks/>
          </p:cNvSpPr>
          <p:nvPr/>
        </p:nvSpPr>
        <p:spPr>
          <a:xfrm>
            <a:off x="1325660" y="127118"/>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10:</a:t>
            </a:r>
            <a:r>
              <a:rPr lang="en-AU" sz="2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2200" b="1" dirty="0">
                <a:solidFill>
                  <a:prstClr val="black"/>
                </a:solidFill>
                <a:latin typeface="Impact" panose="020B0806030902050204"/>
              </a:rPr>
              <a:t> </a:t>
            </a:r>
            <a:r>
              <a:rPr lang="en-AU" sz="2200" b="1" dirty="0">
                <a:solidFill>
                  <a:prstClr val="black"/>
                </a:solidFill>
                <a:latin typeface="Calibri" panose="020F0502020204030204" pitchFamily="34" charset="0"/>
                <a:cs typeface="Calibri" panose="020F0502020204030204" pitchFamily="34" charset="0"/>
              </a:rPr>
              <a:t>define the terms, genomics, relatedness and comparative genomics</a:t>
            </a:r>
          </a:p>
        </p:txBody>
      </p:sp>
    </p:spTree>
    <p:extLst>
      <p:ext uri="{BB962C8B-B14F-4D97-AF65-F5344CB8AC3E}">
        <p14:creationId xmlns:p14="http://schemas.microsoft.com/office/powerpoint/2010/main" val="700107954"/>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C505-350F-7849-A00C-881889F17064}"/>
              </a:ext>
            </a:extLst>
          </p:cNvPr>
          <p:cNvSpPr>
            <a:spLocks noGrp="1"/>
          </p:cNvSpPr>
          <p:nvPr>
            <p:ph type="title"/>
          </p:nvPr>
        </p:nvSpPr>
        <p:spPr/>
        <p:txBody>
          <a:bodyPr/>
          <a:lstStyle/>
          <a:p>
            <a:pPr fontAlgn="auto">
              <a:spcAft>
                <a:spcPts val="0"/>
              </a:spcAft>
              <a:defRPr/>
            </a:pPr>
            <a:r>
              <a:rPr lang="en-AU" dirty="0"/>
              <a:t>What you need to complete</a:t>
            </a:r>
          </a:p>
        </p:txBody>
      </p:sp>
      <p:sp>
        <p:nvSpPr>
          <p:cNvPr id="3" name="Content Placeholder 2">
            <a:extLst>
              <a:ext uri="{FF2B5EF4-FFF2-40B4-BE49-F238E27FC236}">
                <a16:creationId xmlns:a16="http://schemas.microsoft.com/office/drawing/2014/main" id="{C5734D14-7B40-7B40-8965-A69977C49D4E}"/>
              </a:ext>
            </a:extLst>
          </p:cNvPr>
          <p:cNvSpPr>
            <a:spLocks noGrp="1"/>
          </p:cNvSpPr>
          <p:nvPr>
            <p:ph idx="1"/>
          </p:nvPr>
        </p:nvSpPr>
        <p:spPr>
          <a:xfrm>
            <a:off x="1250952" y="1389063"/>
            <a:ext cx="5089523" cy="3594100"/>
          </a:xfrm>
        </p:spPr>
        <p:txBody>
          <a:bodyPr rtlCol="0">
            <a:noAutofit/>
          </a:bodyPr>
          <a:lstStyle/>
          <a:p>
            <a:pPr marL="0" indent="0" fontAlgn="auto">
              <a:spcAft>
                <a:spcPts val="0"/>
              </a:spcAft>
              <a:buNone/>
              <a:defRPr/>
            </a:pPr>
            <a:r>
              <a:rPr lang="en-AU" b="1" u="sng" dirty="0">
                <a:solidFill>
                  <a:schemeClr val="tx1">
                    <a:lumMod val="65000"/>
                    <a:lumOff val="35000"/>
                  </a:schemeClr>
                </a:solidFill>
              </a:rPr>
              <a:t>BIOLOGY WA UNITS 3&amp;4</a:t>
            </a:r>
          </a:p>
          <a:p>
            <a:pPr marL="0" indent="0" fontAlgn="auto">
              <a:spcAft>
                <a:spcPts val="0"/>
              </a:spcAft>
              <a:buNone/>
              <a:defRPr/>
            </a:pPr>
            <a:r>
              <a:rPr lang="en-AU" b="1" dirty="0">
                <a:solidFill>
                  <a:schemeClr val="tx1">
                    <a:lumMod val="65000"/>
                    <a:lumOff val="35000"/>
                  </a:schemeClr>
                </a:solidFill>
              </a:rPr>
              <a:t>READ</a:t>
            </a:r>
            <a:endParaRPr lang="en-AU" dirty="0">
              <a:solidFill>
                <a:schemeClr val="tx1">
                  <a:lumMod val="65000"/>
                  <a:lumOff val="35000"/>
                </a:schemeClr>
              </a:solidFill>
            </a:endParaRPr>
          </a:p>
          <a:p>
            <a:pPr fontAlgn="auto">
              <a:spcAft>
                <a:spcPts val="0"/>
              </a:spcAft>
              <a:defRPr/>
            </a:pPr>
            <a:r>
              <a:rPr lang="en-AU" dirty="0">
                <a:solidFill>
                  <a:schemeClr val="tx1">
                    <a:lumMod val="65000"/>
                    <a:lumOff val="35000"/>
                  </a:schemeClr>
                </a:solidFill>
              </a:rPr>
              <a:t>Chapter 8 Mechanisms of Evolution and Speciation</a:t>
            </a:r>
          </a:p>
          <a:p>
            <a:pPr marL="0" indent="0" fontAlgn="auto">
              <a:spcAft>
                <a:spcPts val="0"/>
              </a:spcAft>
              <a:buNone/>
              <a:defRPr/>
            </a:pPr>
            <a:r>
              <a:rPr lang="en-AU" b="1" dirty="0">
                <a:solidFill>
                  <a:schemeClr val="tx1">
                    <a:lumMod val="65000"/>
                    <a:lumOff val="35000"/>
                  </a:schemeClr>
                </a:solidFill>
              </a:rPr>
              <a:t>Questions</a:t>
            </a:r>
          </a:p>
          <a:p>
            <a:r>
              <a:rPr lang="en-AU" dirty="0"/>
              <a:t>Set 8.1 pg. 250 Q 1-5 </a:t>
            </a:r>
            <a:r>
              <a:rPr lang="en-AU" b="1" dirty="0"/>
              <a:t>Theory of Evolution</a:t>
            </a:r>
            <a:endParaRPr lang="en-AU" dirty="0"/>
          </a:p>
          <a:p>
            <a:r>
              <a:rPr lang="en-AU" dirty="0"/>
              <a:t>Set 8.2 pg. 254 Q 1-4 </a:t>
            </a:r>
            <a:r>
              <a:rPr lang="en-AU" b="1" dirty="0"/>
              <a:t>Biogeography</a:t>
            </a:r>
            <a:endParaRPr lang="en-AU" dirty="0"/>
          </a:p>
          <a:p>
            <a:r>
              <a:rPr lang="en-AU" dirty="0"/>
              <a:t>Set 8.3 pg. 260-261 Q 1-6 </a:t>
            </a:r>
            <a:r>
              <a:rPr lang="en-AU" b="1" dirty="0"/>
              <a:t>Bioinformatics, Comparative Genomics &amp; Biochemistry, Phylogenetic trees</a:t>
            </a:r>
            <a:endParaRPr lang="en-AU" dirty="0"/>
          </a:p>
          <a:p>
            <a:r>
              <a:rPr lang="en-AU" dirty="0"/>
              <a:t>Set 8.4 pg. 268 Q 1-7 </a:t>
            </a:r>
            <a:r>
              <a:rPr lang="en-AU" b="1" dirty="0"/>
              <a:t>Fossils</a:t>
            </a:r>
            <a:endParaRPr lang="en-AU" dirty="0"/>
          </a:p>
          <a:p>
            <a:r>
              <a:rPr lang="en-AU" dirty="0"/>
              <a:t>Set 8.5 pg. 275 Q 1-7 </a:t>
            </a:r>
            <a:r>
              <a:rPr lang="en-AU" b="1" dirty="0"/>
              <a:t>Comparative Anatomy</a:t>
            </a:r>
            <a:endParaRPr lang="en-AU" dirty="0"/>
          </a:p>
          <a:p>
            <a:pPr lvl="1" fontAlgn="auto">
              <a:spcAft>
                <a:spcPts val="0"/>
              </a:spcAft>
              <a:buFont typeface="Gill Sans MT" panose="020B0502020104020203" pitchFamily="34" charset="0"/>
              <a:buChar char="–"/>
              <a:defRPr/>
            </a:pPr>
            <a:endParaRPr lang="en-AU" altLang="en-US" sz="2000" b="1" dirty="0">
              <a:solidFill>
                <a:prstClr val="black"/>
              </a:solidFill>
              <a:latin typeface="Arial" panose="020B0604020202020204" pitchFamily="34" charset="0"/>
              <a:ea typeface="MS PGothic" panose="020B0600070205080204" pitchFamily="34" charset="-128"/>
            </a:endParaRPr>
          </a:p>
          <a:p>
            <a:pPr lvl="1" fontAlgn="auto">
              <a:spcAft>
                <a:spcPts val="0"/>
              </a:spcAft>
              <a:buFont typeface="Gill Sans MT" panose="020B0502020104020203" pitchFamily="34" charset="0"/>
              <a:buChar char="–"/>
              <a:defRPr/>
            </a:pPr>
            <a:endParaRPr lang="en-AU" sz="2000" dirty="0">
              <a:solidFill>
                <a:schemeClr val="tx1">
                  <a:lumMod val="65000"/>
                  <a:lumOff val="35000"/>
                </a:schemeClr>
              </a:solidFill>
            </a:endParaRPr>
          </a:p>
          <a:p>
            <a:pPr marL="0" indent="0" fontAlgn="auto">
              <a:spcAft>
                <a:spcPts val="0"/>
              </a:spcAft>
              <a:buNone/>
              <a:defRPr/>
            </a:pPr>
            <a:endParaRPr lang="en-AU" b="1" u="sng" dirty="0">
              <a:solidFill>
                <a:schemeClr val="tx1">
                  <a:lumMod val="65000"/>
                  <a:lumOff val="35000"/>
                </a:schemeClr>
              </a:solidFill>
            </a:endParaRPr>
          </a:p>
        </p:txBody>
      </p:sp>
      <p:sp>
        <p:nvSpPr>
          <p:cNvPr id="4" name="TextBox 3">
            <a:extLst>
              <a:ext uri="{FF2B5EF4-FFF2-40B4-BE49-F238E27FC236}">
                <a16:creationId xmlns:a16="http://schemas.microsoft.com/office/drawing/2014/main" id="{2ABB47D4-471E-3041-B89D-AAA3A3476A82}"/>
              </a:ext>
            </a:extLst>
          </p:cNvPr>
          <p:cNvSpPr txBox="1"/>
          <p:nvPr/>
        </p:nvSpPr>
        <p:spPr>
          <a:xfrm>
            <a:off x="6965578" y="1715830"/>
            <a:ext cx="4464423" cy="4401205"/>
          </a:xfrm>
          <a:prstGeom prst="rect">
            <a:avLst/>
          </a:prstGeom>
          <a:noFill/>
        </p:spPr>
        <p:txBody>
          <a:bodyPr wrap="square" rtlCol="0">
            <a:spAutoFit/>
          </a:bodyPr>
          <a:lstStyle/>
          <a:p>
            <a:pPr marL="342900" indent="-342900">
              <a:buFont typeface="Arial" panose="020B0604020202020204" pitchFamily="34" charset="0"/>
              <a:buChar char="•"/>
              <a:defRPr/>
            </a:pPr>
            <a:r>
              <a:rPr lang="en-AU" sz="2000" u="sng" dirty="0"/>
              <a:t>BIOZONE</a:t>
            </a:r>
          </a:p>
          <a:p>
            <a:pPr marL="800100" lvl="1" indent="-342900" fontAlgn="auto">
              <a:spcAft>
                <a:spcPts val="0"/>
              </a:spcAft>
              <a:buFont typeface="Arial" panose="020B0604020202020204" pitchFamily="34" charset="0"/>
              <a:buChar char="•"/>
              <a:defRPr/>
            </a:pPr>
            <a:r>
              <a:rPr lang="en-AU" sz="2000" dirty="0" smtClean="0"/>
              <a:t>226 </a:t>
            </a:r>
            <a:r>
              <a:rPr lang="en-AU" sz="2000" dirty="0"/>
              <a:t>Homologous Structures</a:t>
            </a:r>
          </a:p>
          <a:p>
            <a:pPr marL="800100" lvl="1" indent="-342900" fontAlgn="auto">
              <a:spcAft>
                <a:spcPts val="0"/>
              </a:spcAft>
              <a:buFont typeface="Arial" panose="020B0604020202020204" pitchFamily="34" charset="0"/>
              <a:buChar char="•"/>
              <a:defRPr/>
            </a:pPr>
            <a:r>
              <a:rPr lang="en-AU" sz="2000" dirty="0"/>
              <a:t>240 Patterns of </a:t>
            </a:r>
            <a:r>
              <a:rPr lang="en-AU" sz="2000" dirty="0" smtClean="0"/>
              <a:t>Evolution</a:t>
            </a:r>
            <a:r>
              <a:rPr lang="en-AU" altLang="en-US" sz="2000" dirty="0" smtClean="0">
                <a:ea typeface="MS PGothic" panose="020B0600070205080204" pitchFamily="34" charset="-128"/>
              </a:rPr>
              <a:t> </a:t>
            </a:r>
            <a:endParaRPr lang="en-AU" altLang="en-US" sz="2000" dirty="0">
              <a:ea typeface="MS PGothic" panose="020B0600070205080204" pitchFamily="34" charset="-128"/>
            </a:endParaRPr>
          </a:p>
          <a:p>
            <a:pPr marL="800100" lvl="1" indent="-342900" fontAlgn="auto">
              <a:spcAft>
                <a:spcPts val="0"/>
              </a:spcAft>
              <a:buFont typeface="Arial" panose="020B0604020202020204" pitchFamily="34" charset="0"/>
              <a:buChar char="•"/>
              <a:defRPr/>
            </a:pPr>
            <a:r>
              <a:rPr lang="en-AU" altLang="en-US" sz="2000" dirty="0" smtClean="0">
                <a:ea typeface="MS PGothic" panose="020B0600070205080204" pitchFamily="34" charset="-128"/>
              </a:rPr>
              <a:t>227 Comparative Embryology</a:t>
            </a:r>
            <a:endParaRPr lang="en-AU" altLang="en-US" sz="2000" dirty="0">
              <a:ea typeface="MS PGothic" panose="020B0600070205080204" pitchFamily="34" charset="-128"/>
            </a:endParaRPr>
          </a:p>
          <a:p>
            <a:pPr marL="800100" lvl="1" indent="-342900" fontAlgn="auto">
              <a:spcAft>
                <a:spcPts val="0"/>
              </a:spcAft>
              <a:buFont typeface="Arial" panose="020B0604020202020204" pitchFamily="34" charset="0"/>
              <a:buChar char="•"/>
              <a:defRPr/>
            </a:pPr>
            <a:r>
              <a:rPr lang="en-AU" altLang="en-US" sz="2000" dirty="0">
                <a:ea typeface="MS PGothic" panose="020B0600070205080204" pitchFamily="34" charset="-128"/>
              </a:rPr>
              <a:t>240 </a:t>
            </a:r>
            <a:r>
              <a:rPr lang="en-AU" altLang="en-US" sz="2000" dirty="0" smtClean="0">
                <a:ea typeface="MS PGothic" panose="020B0600070205080204" pitchFamily="34" charset="-128"/>
              </a:rPr>
              <a:t>Patters of Evolution</a:t>
            </a:r>
          </a:p>
          <a:p>
            <a:pPr marL="800100" lvl="1" indent="-342900" fontAlgn="auto">
              <a:spcAft>
                <a:spcPts val="0"/>
              </a:spcAft>
              <a:buFont typeface="Arial" panose="020B0604020202020204" pitchFamily="34" charset="0"/>
              <a:buChar char="•"/>
              <a:defRPr/>
            </a:pPr>
            <a:r>
              <a:rPr lang="en-AU" altLang="en-US" sz="2000" dirty="0" smtClean="0">
                <a:ea typeface="MS PGothic" panose="020B0600070205080204" pitchFamily="34" charset="-128"/>
              </a:rPr>
              <a:t>241 – 242 Adaptive Radiation</a:t>
            </a:r>
          </a:p>
          <a:p>
            <a:pPr marL="800100" lvl="1" indent="-342900" fontAlgn="auto">
              <a:spcAft>
                <a:spcPts val="0"/>
              </a:spcAft>
              <a:buFont typeface="Arial" panose="020B0604020202020204" pitchFamily="34" charset="0"/>
              <a:buChar char="•"/>
              <a:defRPr/>
            </a:pPr>
            <a:r>
              <a:rPr lang="en-AU" altLang="en-US" sz="2000" dirty="0" smtClean="0">
                <a:ea typeface="MS PGothic" panose="020B0600070205080204" pitchFamily="34" charset="-128"/>
              </a:rPr>
              <a:t>243 Convergent Evolution</a:t>
            </a:r>
            <a:endParaRPr lang="en-AU" altLang="en-US" sz="2000" dirty="0">
              <a:ea typeface="MS PGothic" panose="020B0600070205080204" pitchFamily="34" charset="-128"/>
            </a:endParaRPr>
          </a:p>
          <a:p>
            <a:pPr marL="800100" lvl="1" indent="-342900" fontAlgn="auto">
              <a:spcAft>
                <a:spcPts val="0"/>
              </a:spcAft>
              <a:buFont typeface="Arial" panose="020B0604020202020204" pitchFamily="34" charset="0"/>
              <a:buChar char="•"/>
              <a:defRPr/>
            </a:pPr>
            <a:r>
              <a:rPr lang="en-AU" altLang="en-US" sz="2000" dirty="0"/>
              <a:t>224 </a:t>
            </a:r>
            <a:r>
              <a:rPr lang="en-AU" altLang="en-US" sz="2000" dirty="0" smtClean="0"/>
              <a:t>Comparative Genomics &amp; DNA </a:t>
            </a:r>
            <a:r>
              <a:rPr lang="en-AU" altLang="en-US" sz="2000" dirty="0"/>
              <a:t>hybridisation</a:t>
            </a:r>
          </a:p>
          <a:p>
            <a:pPr marL="800100" lvl="1" indent="-342900" fontAlgn="auto">
              <a:spcAft>
                <a:spcPts val="0"/>
              </a:spcAft>
              <a:buFont typeface="Arial" panose="020B0604020202020204" pitchFamily="34" charset="0"/>
              <a:buChar char="•"/>
              <a:defRPr/>
            </a:pPr>
            <a:r>
              <a:rPr lang="en-AU" altLang="en-US" sz="2000" dirty="0" smtClean="0">
                <a:ea typeface="MS PGothic" panose="020B0600070205080204" pitchFamily="34" charset="-128"/>
              </a:rPr>
              <a:t>225 Comparative Biochemistry</a:t>
            </a:r>
            <a:endParaRPr lang="en-AU" altLang="en-US" sz="2000" dirty="0">
              <a:ea typeface="MS PGothic" panose="020B0600070205080204" pitchFamily="34" charset="-128"/>
            </a:endParaRPr>
          </a:p>
          <a:p>
            <a:pPr marL="800100" lvl="1" indent="-342900" fontAlgn="auto">
              <a:spcAft>
                <a:spcPts val="0"/>
              </a:spcAft>
              <a:buFont typeface="Arial" panose="020B0604020202020204" pitchFamily="34" charset="0"/>
              <a:buChar char="•"/>
              <a:defRPr/>
            </a:pPr>
            <a:r>
              <a:rPr lang="en-AU" altLang="en-US" sz="2000" dirty="0" smtClean="0">
                <a:ea typeface="MS PGothic" panose="020B0600070205080204" pitchFamily="34" charset="-128"/>
              </a:rPr>
              <a:t>233 Phylogenetic Species Concept</a:t>
            </a:r>
            <a:endParaRPr lang="en-AU" altLang="en-US" sz="2000" dirty="0">
              <a:ea typeface="MS PGothic" panose="020B0600070205080204" pitchFamily="34" charset="-128"/>
            </a:endParaRPr>
          </a:p>
          <a:p>
            <a:pPr marL="800100" lvl="1" indent="-342900" fontAlgn="auto">
              <a:spcAft>
                <a:spcPts val="0"/>
              </a:spcAft>
              <a:buFont typeface="Arial" panose="020B0604020202020204" pitchFamily="34" charset="0"/>
              <a:buChar char="•"/>
              <a:defRPr/>
            </a:pPr>
            <a:r>
              <a:rPr lang="en-AU" altLang="en-US" sz="2000" dirty="0" smtClean="0">
                <a:ea typeface="MS PGothic" panose="020B0600070205080204" pitchFamily="34" charset="-128"/>
              </a:rPr>
              <a:t>229 Biogeography </a:t>
            </a:r>
            <a:endParaRPr lang="en-AU" altLang="en-US" sz="2000" dirty="0">
              <a:ea typeface="MS PGothic" panose="020B0600070205080204" pitchFamily="34" charset="-128"/>
            </a:endParaRPr>
          </a:p>
          <a:p>
            <a:pPr marL="800100" lvl="1" indent="-342900" fontAlgn="auto">
              <a:spcAft>
                <a:spcPts val="0"/>
              </a:spcAft>
              <a:buFont typeface="Arial" panose="020B0604020202020204" pitchFamily="34" charset="0"/>
              <a:buChar char="•"/>
              <a:defRPr/>
            </a:pPr>
            <a:r>
              <a:rPr lang="en-AU" altLang="en-US" sz="2000" dirty="0" smtClean="0">
                <a:ea typeface="MS PGothic" panose="020B0600070205080204" pitchFamily="34" charset="-128"/>
              </a:rPr>
              <a:t>231 Continental Drift</a:t>
            </a:r>
            <a:endParaRPr lang="en-AU" altLang="en-US" sz="2000" dirty="0">
              <a:ea typeface="MS PGothic" panose="020B0600070205080204" pitchFamily="34" charset="-128"/>
            </a:endParaRPr>
          </a:p>
        </p:txBody>
      </p:sp>
    </p:spTree>
    <p:extLst>
      <p:ext uri="{BB962C8B-B14F-4D97-AF65-F5344CB8AC3E}">
        <p14:creationId xmlns:p14="http://schemas.microsoft.com/office/powerpoint/2010/main" val="23945781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noChangeArrowheads="1"/>
          </p:cNvSpPr>
          <p:nvPr>
            <p:ph type="title"/>
          </p:nvPr>
        </p:nvSpPr>
        <p:spPr>
          <a:xfrm>
            <a:off x="1905000" y="395377"/>
            <a:ext cx="8229600" cy="685800"/>
          </a:xfrm>
        </p:spPr>
        <p:txBody>
          <a:bodyPr>
            <a:normAutofit fontScale="90000"/>
          </a:bodyPr>
          <a:lstStyle/>
          <a:p>
            <a:r>
              <a:rPr lang="en-US" altLang="en-US" dirty="0" smtClean="0"/>
              <a:t>Molecular homology</a:t>
            </a:r>
          </a:p>
        </p:txBody>
      </p:sp>
      <p:sp>
        <p:nvSpPr>
          <p:cNvPr id="14" name="TextBox 13"/>
          <p:cNvSpPr txBox="1">
            <a:spLocks noChangeArrowheads="1"/>
          </p:cNvSpPr>
          <p:nvPr/>
        </p:nvSpPr>
        <p:spPr bwMode="auto">
          <a:xfrm>
            <a:off x="1905000" y="1752601"/>
            <a:ext cx="8229600"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20000"/>
              </a:lnSpc>
              <a:spcBef>
                <a:spcPct val="0"/>
              </a:spcBef>
            </a:pPr>
            <a:r>
              <a:rPr lang="en-US" altLang="en-US"/>
              <a:t>All living organisms share the same genetic code, which suggests that it is a very successful way of transmitting hereditary information and is highly </a:t>
            </a:r>
            <a:r>
              <a:rPr lang="en-US" altLang="en-US" b="1"/>
              <a:t>conserved</a:t>
            </a:r>
            <a:r>
              <a:rPr lang="en-US" altLang="en-US"/>
              <a:t>.</a:t>
            </a:r>
          </a:p>
          <a:p>
            <a:pPr eaLnBrk="1" hangingPunct="1">
              <a:lnSpc>
                <a:spcPct val="120000"/>
              </a:lnSpc>
              <a:spcBef>
                <a:spcPct val="0"/>
              </a:spcBef>
            </a:pPr>
            <a:r>
              <a:rPr lang="en-US" altLang="en-US"/>
              <a:t>Proteins are often conserved if their structure is well suited to their function, even while species evolve. </a:t>
            </a:r>
          </a:p>
        </p:txBody>
      </p:sp>
      <p:grpSp>
        <p:nvGrpSpPr>
          <p:cNvPr id="10" name="Group 9"/>
          <p:cNvGrpSpPr>
            <a:grpSpLocks/>
          </p:cNvGrpSpPr>
          <p:nvPr/>
        </p:nvGrpSpPr>
        <p:grpSpPr bwMode="auto">
          <a:xfrm>
            <a:off x="1603376" y="3505200"/>
            <a:ext cx="8683625" cy="3187700"/>
            <a:chOff x="80037" y="3505200"/>
            <a:chExt cx="8682963" cy="3187244"/>
          </a:xfrm>
        </p:grpSpPr>
        <p:pic>
          <p:nvPicPr>
            <p:cNvPr id="819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037" y="3505200"/>
              <a:ext cx="5253963" cy="316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TextBox 7"/>
            <p:cNvSpPr txBox="1">
              <a:spLocks noChangeArrowheads="1"/>
            </p:cNvSpPr>
            <p:nvPr/>
          </p:nvSpPr>
          <p:spPr bwMode="auto">
            <a:xfrm>
              <a:off x="5638800" y="3690877"/>
              <a:ext cx="3124200" cy="28623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a:t>An example is histone proteins, whose function is the same across different species. </a:t>
              </a:r>
            </a:p>
            <a:p>
              <a:pPr eaLnBrk="1" hangingPunct="1">
                <a:lnSpc>
                  <a:spcPct val="100000"/>
                </a:lnSpc>
                <a:spcBef>
                  <a:spcPct val="0"/>
                </a:spcBef>
              </a:pPr>
              <a:endParaRPr lang="en-US" altLang="en-US"/>
            </a:p>
            <a:p>
              <a:pPr eaLnBrk="1" hangingPunct="1">
                <a:lnSpc>
                  <a:spcPct val="100000"/>
                </a:lnSpc>
                <a:spcBef>
                  <a:spcPct val="0"/>
                </a:spcBef>
              </a:pPr>
              <a:r>
                <a:rPr lang="en-US" altLang="en-US"/>
                <a:t>In this figure, the sequence of a histone protein is compared across different species and conserved amino acids marked in blue.</a:t>
              </a:r>
            </a:p>
          </p:txBody>
        </p:sp>
        <p:sp>
          <p:nvSpPr>
            <p:cNvPr id="8200" name="TextBox 8"/>
            <p:cNvSpPr txBox="1">
              <a:spLocks noChangeArrowheads="1"/>
            </p:cNvSpPr>
            <p:nvPr/>
          </p:nvSpPr>
          <p:spPr bwMode="auto">
            <a:xfrm>
              <a:off x="1676400" y="6477000"/>
              <a:ext cx="21234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800"/>
                <a:t>http://www.incenp.org/research/cenpa.html</a:t>
              </a:r>
            </a:p>
          </p:txBody>
        </p:sp>
      </p:grpSp>
    </p:spTree>
    <p:extLst>
      <p:ext uri="{BB962C8B-B14F-4D97-AF65-F5344CB8AC3E}">
        <p14:creationId xmlns:p14="http://schemas.microsoft.com/office/powerpoint/2010/main" val="13154313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noChangeArrowheads="1"/>
          </p:cNvSpPr>
          <p:nvPr>
            <p:ph type="title"/>
          </p:nvPr>
        </p:nvSpPr>
        <p:spPr>
          <a:xfrm>
            <a:off x="1905000" y="723900"/>
            <a:ext cx="8229600" cy="685800"/>
          </a:xfrm>
        </p:spPr>
        <p:txBody>
          <a:bodyPr>
            <a:normAutofit fontScale="90000"/>
          </a:bodyPr>
          <a:lstStyle/>
          <a:p>
            <a:r>
              <a:rPr lang="en-US" altLang="en-US" dirty="0" smtClean="0"/>
              <a:t>Molecular homology</a:t>
            </a:r>
          </a:p>
        </p:txBody>
      </p:sp>
      <p:sp>
        <p:nvSpPr>
          <p:cNvPr id="14" name="TextBox 13"/>
          <p:cNvSpPr txBox="1"/>
          <p:nvPr/>
        </p:nvSpPr>
        <p:spPr>
          <a:xfrm>
            <a:off x="1905000" y="1933576"/>
            <a:ext cx="8229600" cy="2409825"/>
          </a:xfrm>
          <a:prstGeom prst="rect">
            <a:avLst/>
          </a:prstGeom>
          <a:noFill/>
        </p:spPr>
        <p:txBody>
          <a:bodyPr>
            <a:spAutoFit/>
          </a:bodyPr>
          <a:lstStyle/>
          <a:p>
            <a:pPr eaLnBrk="1" hangingPunct="1">
              <a:lnSpc>
                <a:spcPct val="120000"/>
              </a:lnSpc>
              <a:defRPr/>
            </a:pPr>
            <a:r>
              <a:rPr lang="en-US" dirty="0">
                <a:latin typeface="Arial" charset="0"/>
                <a:ea typeface="ＭＳ Ｐゴシック" charset="0"/>
                <a:cs typeface="ＭＳ Ｐゴシック" charset="0"/>
              </a:rPr>
              <a:t>Mutations arise in DNA at a fairly constant rate, the </a:t>
            </a:r>
            <a:r>
              <a:rPr lang="en-US" b="1" dirty="0">
                <a:latin typeface="Arial" charset="0"/>
                <a:ea typeface="ＭＳ Ｐゴシック" charset="0"/>
                <a:cs typeface="ＭＳ Ｐゴシック" charset="0"/>
              </a:rPr>
              <a:t>mutation rate</a:t>
            </a:r>
            <a:r>
              <a:rPr lang="en-US" dirty="0">
                <a:latin typeface="Arial" charset="0"/>
                <a:ea typeface="ＭＳ Ｐゴシック" charset="0"/>
                <a:cs typeface="ＭＳ Ｐゴシック" charset="0"/>
              </a:rPr>
              <a:t>, which varies across species.</a:t>
            </a:r>
          </a:p>
          <a:p>
            <a:pPr eaLnBrk="1" hangingPunct="1">
              <a:lnSpc>
                <a:spcPct val="120000"/>
              </a:lnSpc>
              <a:defRPr/>
            </a:pPr>
            <a:r>
              <a:rPr lang="en-US" i="1" dirty="0">
                <a:solidFill>
                  <a:schemeClr val="accent2">
                    <a:lumMod val="60000"/>
                    <a:lumOff val="40000"/>
                  </a:schemeClr>
                </a:solidFill>
                <a:latin typeface="Arial" charset="0"/>
                <a:ea typeface="ＭＳ Ｐゴシック" charset="0"/>
                <a:cs typeface="ＭＳ Ｐゴシック" charset="0"/>
              </a:rPr>
              <a:t>The mutation rate for humans is approximately 10</a:t>
            </a:r>
            <a:r>
              <a:rPr lang="en-US" i="1" baseline="30000" dirty="0">
                <a:solidFill>
                  <a:schemeClr val="accent2">
                    <a:lumMod val="60000"/>
                    <a:lumOff val="40000"/>
                  </a:schemeClr>
                </a:solidFill>
                <a:latin typeface="Arial" charset="0"/>
                <a:ea typeface="ＭＳ Ｐゴシック" charset="0"/>
                <a:cs typeface="ＭＳ Ｐゴシック" charset="0"/>
              </a:rPr>
              <a:t>-8</a:t>
            </a:r>
            <a:r>
              <a:rPr lang="en-US" i="1" dirty="0">
                <a:solidFill>
                  <a:schemeClr val="accent2">
                    <a:lumMod val="60000"/>
                    <a:lumOff val="40000"/>
                  </a:schemeClr>
                </a:solidFill>
                <a:latin typeface="Arial" charset="0"/>
                <a:ea typeface="ＭＳ Ｐゴシック" charset="0"/>
                <a:cs typeface="ＭＳ Ｐゴシック" charset="0"/>
              </a:rPr>
              <a:t> per nucleotide per generation. </a:t>
            </a:r>
          </a:p>
          <a:p>
            <a:pPr eaLnBrk="1" hangingPunct="1">
              <a:lnSpc>
                <a:spcPct val="120000"/>
              </a:lnSpc>
              <a:defRPr/>
            </a:pPr>
            <a:endParaRPr lang="en-US" dirty="0">
              <a:latin typeface="Arial" charset="0"/>
              <a:ea typeface="ＭＳ Ｐゴシック" charset="0"/>
              <a:cs typeface="ＭＳ Ｐゴシック" charset="0"/>
            </a:endParaRPr>
          </a:p>
          <a:p>
            <a:pPr eaLnBrk="1" hangingPunct="1">
              <a:lnSpc>
                <a:spcPct val="120000"/>
              </a:lnSpc>
              <a:defRPr/>
            </a:pPr>
            <a:r>
              <a:rPr lang="en-US" dirty="0">
                <a:latin typeface="Arial" charset="0"/>
                <a:ea typeface="ＭＳ Ｐゴシック" charset="0"/>
                <a:cs typeface="ＭＳ Ｐゴシック" charset="0"/>
              </a:rPr>
              <a:t>Comparing the number of mutations in a DNA sequence can give an estimation of the time since two species diverged.</a:t>
            </a:r>
          </a:p>
        </p:txBody>
      </p:sp>
    </p:spTree>
    <p:extLst>
      <p:ext uri="{BB962C8B-B14F-4D97-AF65-F5344CB8AC3E}">
        <p14:creationId xmlns:p14="http://schemas.microsoft.com/office/powerpoint/2010/main" val="15592645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629093-8323-914F-B4D7-617B5DC9059C}"/>
              </a:ext>
            </a:extLst>
          </p:cNvPr>
          <p:cNvSpPr>
            <a:spLocks noGrp="1"/>
          </p:cNvSpPr>
          <p:nvPr>
            <p:ph idx="1"/>
          </p:nvPr>
        </p:nvSpPr>
        <p:spPr>
          <a:xfrm>
            <a:off x="1397841" y="1969094"/>
            <a:ext cx="10191750" cy="4989513"/>
          </a:xfrm>
        </p:spPr>
        <p:txBody>
          <a:bodyPr rtlCol="0">
            <a:normAutofit/>
          </a:bodyPr>
          <a:lstStyle/>
          <a:p>
            <a:pPr fontAlgn="auto">
              <a:spcAft>
                <a:spcPts val="0"/>
              </a:spcAft>
              <a:defRPr/>
            </a:pPr>
            <a:r>
              <a:rPr lang="en-AU" dirty="0">
                <a:solidFill>
                  <a:schemeClr val="tx1">
                    <a:lumMod val="65000"/>
                    <a:lumOff val="35000"/>
                  </a:schemeClr>
                </a:solidFill>
              </a:rPr>
              <a:t>Large amounts of DNA sequence data is compared in an aim to reveal homologous DNA Sequences between organisms</a:t>
            </a:r>
          </a:p>
          <a:p>
            <a:pPr fontAlgn="auto">
              <a:spcAft>
                <a:spcPts val="0"/>
              </a:spcAft>
              <a:defRPr/>
            </a:pPr>
            <a:r>
              <a:rPr lang="en-AU" dirty="0">
                <a:solidFill>
                  <a:schemeClr val="tx1">
                    <a:lumMod val="65000"/>
                    <a:lumOff val="35000"/>
                  </a:schemeClr>
                </a:solidFill>
              </a:rPr>
              <a:t>Used to identify similarities/differences in DNA sequences between different species</a:t>
            </a:r>
          </a:p>
          <a:p>
            <a:pPr fontAlgn="auto">
              <a:spcAft>
                <a:spcPts val="0"/>
              </a:spcAft>
              <a:defRPr/>
            </a:pPr>
            <a:r>
              <a:rPr lang="en-AU" dirty="0">
                <a:solidFill>
                  <a:schemeClr val="tx1">
                    <a:lumMod val="65000"/>
                    <a:lumOff val="35000"/>
                  </a:schemeClr>
                </a:solidFill>
              </a:rPr>
              <a:t>Can also be used to gain an understanding of the DNA sequences that are unique to a particular group, meaning genes that are unique to a particular group and control particular traits</a:t>
            </a:r>
          </a:p>
          <a:p>
            <a:pPr fontAlgn="auto">
              <a:spcAft>
                <a:spcPts val="0"/>
              </a:spcAft>
              <a:defRPr/>
            </a:pPr>
            <a:r>
              <a:rPr lang="en-AU" dirty="0">
                <a:solidFill>
                  <a:schemeClr val="tx1">
                    <a:lumMod val="65000"/>
                    <a:lumOff val="35000"/>
                  </a:schemeClr>
                </a:solidFill>
              </a:rPr>
              <a:t>This can show the rate of mutation from a common ancestor </a:t>
            </a:r>
          </a:p>
          <a:p>
            <a:pPr fontAlgn="auto">
              <a:spcAft>
                <a:spcPts val="0"/>
              </a:spcAft>
              <a:defRPr/>
            </a:pPr>
            <a:r>
              <a:rPr lang="en-AU" dirty="0">
                <a:solidFill>
                  <a:schemeClr val="tx1">
                    <a:lumMod val="65000"/>
                    <a:lumOff val="35000"/>
                  </a:schemeClr>
                </a:solidFill>
              </a:rPr>
              <a:t>and be used to deduce evolutionary relationships and show when traits evolved or how traits changed over time</a:t>
            </a:r>
          </a:p>
          <a:p>
            <a:pPr marL="0" indent="0" fontAlgn="auto">
              <a:spcAft>
                <a:spcPts val="0"/>
              </a:spcAft>
              <a:buNone/>
              <a:defRPr/>
            </a:pPr>
            <a:endParaRPr lang="en-AU" dirty="0">
              <a:solidFill>
                <a:schemeClr val="tx1">
                  <a:lumMod val="65000"/>
                  <a:lumOff val="35000"/>
                </a:schemeClr>
              </a:solidFill>
            </a:endParaRPr>
          </a:p>
        </p:txBody>
      </p:sp>
      <p:sp>
        <p:nvSpPr>
          <p:cNvPr id="8" name="Title 1">
            <a:extLst>
              <a:ext uri="{FF2B5EF4-FFF2-40B4-BE49-F238E27FC236}">
                <a16:creationId xmlns:a16="http://schemas.microsoft.com/office/drawing/2014/main" id="{F4013530-0992-1D47-B0A7-0FE00EDE06F4}"/>
              </a:ext>
            </a:extLst>
          </p:cNvPr>
          <p:cNvSpPr txBox="1">
            <a:spLocks/>
          </p:cNvSpPr>
          <p:nvPr/>
        </p:nvSpPr>
        <p:spPr>
          <a:xfrm>
            <a:off x="1281117" y="372280"/>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11:</a:t>
            </a:r>
            <a:r>
              <a:rPr lang="en-AU" sz="2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2200" b="1" dirty="0">
                <a:solidFill>
                  <a:prstClr val="black"/>
                </a:solidFill>
                <a:latin typeface="Impact" panose="020B0806030902050204"/>
              </a:rPr>
              <a:t> </a:t>
            </a:r>
            <a:r>
              <a:rPr lang="en-AU" sz="2200" b="1" dirty="0">
                <a:solidFill>
                  <a:prstClr val="black"/>
                </a:solidFill>
                <a:latin typeface="Calibri" panose="020F0502020204030204" pitchFamily="34" charset="0"/>
                <a:cs typeface="Calibri" panose="020F0502020204030204" pitchFamily="34" charset="0"/>
              </a:rPr>
              <a:t>Using examples, explain how is Comparative genomics provides evidence for the theory of evolution</a:t>
            </a:r>
          </a:p>
        </p:txBody>
      </p:sp>
    </p:spTree>
    <p:extLst>
      <p:ext uri="{BB962C8B-B14F-4D97-AF65-F5344CB8AC3E}">
        <p14:creationId xmlns:p14="http://schemas.microsoft.com/office/powerpoint/2010/main" val="5361524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629093-8323-914F-B4D7-617B5DC9059C}"/>
              </a:ext>
            </a:extLst>
          </p:cNvPr>
          <p:cNvSpPr>
            <a:spLocks noGrp="1"/>
          </p:cNvSpPr>
          <p:nvPr>
            <p:ph idx="1"/>
          </p:nvPr>
        </p:nvSpPr>
        <p:spPr>
          <a:xfrm>
            <a:off x="1438275" y="1622365"/>
            <a:ext cx="10191750" cy="4989513"/>
          </a:xfrm>
        </p:spPr>
        <p:txBody>
          <a:bodyPr rtlCol="0">
            <a:normAutofit/>
          </a:bodyPr>
          <a:lstStyle/>
          <a:p>
            <a:pPr fontAlgn="auto">
              <a:spcAft>
                <a:spcPts val="0"/>
              </a:spcAft>
              <a:defRPr/>
            </a:pPr>
            <a:r>
              <a:rPr lang="en-AU" dirty="0">
                <a:solidFill>
                  <a:schemeClr val="tx1">
                    <a:lumMod val="65000"/>
                    <a:lumOff val="35000"/>
                  </a:schemeClr>
                </a:solidFill>
              </a:rPr>
              <a:t>Greater similarity in molecular sequences of DNA and proteins reflects greater closeness of relationships and demonstrates progression of form and complexity over time.</a:t>
            </a:r>
          </a:p>
          <a:p>
            <a:pPr fontAlgn="auto">
              <a:spcAft>
                <a:spcPts val="0"/>
              </a:spcAft>
              <a:defRPr/>
            </a:pPr>
            <a:r>
              <a:rPr lang="en-AU" dirty="0">
                <a:solidFill>
                  <a:schemeClr val="tx1">
                    <a:lumMod val="65000"/>
                    <a:lumOff val="35000"/>
                  </a:schemeClr>
                </a:solidFill>
              </a:rPr>
              <a:t>There is a high degree of similarity of DNA in the primate group indicating that they evolved from a common ancestor</a:t>
            </a:r>
          </a:p>
          <a:p>
            <a:pPr fontAlgn="auto">
              <a:spcAft>
                <a:spcPts val="0"/>
              </a:spcAft>
              <a:defRPr/>
            </a:pPr>
            <a:r>
              <a:rPr lang="en-AU" dirty="0">
                <a:solidFill>
                  <a:schemeClr val="tx1">
                    <a:lumMod val="65000"/>
                    <a:lumOff val="35000"/>
                  </a:schemeClr>
                </a:solidFill>
              </a:rPr>
              <a:t>For example human and chimpanzee show a high % of relatedness with 97.5% similarity in DNA sequence</a:t>
            </a:r>
          </a:p>
          <a:p>
            <a:pPr fontAlgn="auto">
              <a:spcAft>
                <a:spcPts val="0"/>
              </a:spcAft>
              <a:defRPr/>
            </a:pPr>
            <a:endParaRPr lang="en-AU" dirty="0">
              <a:solidFill>
                <a:schemeClr val="tx1">
                  <a:lumMod val="65000"/>
                  <a:lumOff val="35000"/>
                </a:schemeClr>
              </a:solidFill>
            </a:endParaRPr>
          </a:p>
        </p:txBody>
      </p:sp>
      <p:sp>
        <p:nvSpPr>
          <p:cNvPr id="5" name="TextBox 4">
            <a:extLst>
              <a:ext uri="{FF2B5EF4-FFF2-40B4-BE49-F238E27FC236}">
                <a16:creationId xmlns:a16="http://schemas.microsoft.com/office/drawing/2014/main" id="{C5E0E934-360D-0F49-9747-8992F27AF27E}"/>
              </a:ext>
            </a:extLst>
          </p:cNvPr>
          <p:cNvSpPr txBox="1"/>
          <p:nvPr/>
        </p:nvSpPr>
        <p:spPr>
          <a:xfrm>
            <a:off x="2085242" y="4242653"/>
            <a:ext cx="2514600" cy="1754188"/>
          </a:xfrm>
          <a:prstGeom prst="rect">
            <a:avLst/>
          </a:prstGeom>
          <a:solidFill>
            <a:schemeClr val="accent1">
              <a:lumMod val="10000"/>
              <a:lumOff val="90000"/>
            </a:schemeClr>
          </a:solidFill>
        </p:spPr>
        <p:txBody>
          <a:bodyPr>
            <a:spAutoFit/>
          </a:bodyPr>
          <a:lstStyle/>
          <a:p>
            <a:pPr defTabSz="457200">
              <a:defRPr/>
            </a:pPr>
            <a:r>
              <a:rPr lang="en-US" b="1" dirty="0">
                <a:solidFill>
                  <a:prstClr val="black"/>
                </a:solidFill>
                <a:latin typeface="Gill Sans MT" panose="020B0502020104020203"/>
              </a:rPr>
              <a:t>The fact that Genetic code is almost universal implies that all organisms descended from a common ancestor</a:t>
            </a:r>
          </a:p>
        </p:txBody>
      </p:sp>
      <p:sp>
        <p:nvSpPr>
          <p:cNvPr id="6" name="Title 1">
            <a:extLst>
              <a:ext uri="{FF2B5EF4-FFF2-40B4-BE49-F238E27FC236}">
                <a16:creationId xmlns:a16="http://schemas.microsoft.com/office/drawing/2014/main" id="{9CD838EB-BB35-564C-A50D-2CD2425DA6A7}"/>
              </a:ext>
            </a:extLst>
          </p:cNvPr>
          <p:cNvSpPr txBox="1">
            <a:spLocks/>
          </p:cNvSpPr>
          <p:nvPr/>
        </p:nvSpPr>
        <p:spPr>
          <a:xfrm>
            <a:off x="1543586" y="246122"/>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11:</a:t>
            </a:r>
            <a:r>
              <a:rPr lang="en-AU" sz="2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2200" b="1" dirty="0">
                <a:solidFill>
                  <a:prstClr val="black"/>
                </a:solidFill>
                <a:latin typeface="Impact" panose="020B0806030902050204"/>
              </a:rPr>
              <a:t> </a:t>
            </a:r>
            <a:r>
              <a:rPr lang="en-AU" sz="2200" b="1" dirty="0">
                <a:solidFill>
                  <a:prstClr val="black"/>
                </a:solidFill>
                <a:latin typeface="Calibri" panose="020F0502020204030204" pitchFamily="34" charset="0"/>
                <a:cs typeface="Calibri" panose="020F0502020204030204" pitchFamily="34" charset="0"/>
              </a:rPr>
              <a:t>Using examples, explain how is Comparative genomics provides evidence for the theory of evolution</a:t>
            </a:r>
          </a:p>
        </p:txBody>
      </p:sp>
      <p:pic>
        <p:nvPicPr>
          <p:cNvPr id="1026" name="Picture 2" descr="Determining Evolutionary Relation﻿ship﻿s Using BLAST - AP Biology">
            <a:extLst>
              <a:ext uri="{FF2B5EF4-FFF2-40B4-BE49-F238E27FC236}">
                <a16:creationId xmlns:a16="http://schemas.microsoft.com/office/drawing/2014/main" id="{EEC9783C-45D4-B04B-9021-82B9D9B95D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6163"/>
          <a:stretch/>
        </p:blipFill>
        <p:spPr bwMode="auto">
          <a:xfrm>
            <a:off x="5416427" y="3788746"/>
            <a:ext cx="4690331" cy="2084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4788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Content Placeholder 2">
            <a:extLst>
              <a:ext uri="{FF2B5EF4-FFF2-40B4-BE49-F238E27FC236}">
                <a16:creationId xmlns:a16="http://schemas.microsoft.com/office/drawing/2014/main" id="{7002695E-824B-3441-87C9-2CDA18BEE780}"/>
              </a:ext>
            </a:extLst>
          </p:cNvPr>
          <p:cNvSpPr>
            <a:spLocks noGrp="1" noChangeArrowheads="1"/>
          </p:cNvSpPr>
          <p:nvPr>
            <p:ph idx="1"/>
          </p:nvPr>
        </p:nvSpPr>
        <p:spPr>
          <a:xfrm>
            <a:off x="1254223" y="2014537"/>
            <a:ext cx="10179049" cy="3594100"/>
          </a:xfrm>
        </p:spPr>
        <p:txBody>
          <a:bodyPr/>
          <a:lstStyle/>
          <a:p>
            <a:pPr marL="0" indent="0">
              <a:buNone/>
            </a:pPr>
            <a:r>
              <a:rPr lang="en-US" altLang="en-US" dirty="0"/>
              <a:t>Comparative genomics</a:t>
            </a:r>
          </a:p>
          <a:p>
            <a:pPr marL="0" indent="0">
              <a:buNone/>
            </a:pPr>
            <a:r>
              <a:rPr lang="en-US" altLang="en-US" dirty="0"/>
              <a:t>DNA</a:t>
            </a:r>
          </a:p>
          <a:p>
            <a:pPr>
              <a:buFontTx/>
              <a:buChar char="-"/>
            </a:pPr>
            <a:r>
              <a:rPr lang="en-US" altLang="en-US" dirty="0"/>
              <a:t>Mitochondrial</a:t>
            </a:r>
            <a:endParaRPr lang="en-AU" dirty="0"/>
          </a:p>
          <a:p>
            <a:pPr lvl="1">
              <a:buFontTx/>
              <a:buChar char="-"/>
            </a:pPr>
            <a:r>
              <a:rPr lang="en-AU" dirty="0"/>
              <a:t>Mutation rate high (greater than nuclear DNA).</a:t>
            </a:r>
          </a:p>
          <a:p>
            <a:pPr lvl="1">
              <a:buFontTx/>
              <a:buChar char="-"/>
            </a:pPr>
            <a:r>
              <a:rPr lang="en-AU" dirty="0" err="1"/>
              <a:t>mtDNA</a:t>
            </a:r>
            <a:r>
              <a:rPr lang="en-AU" dirty="0"/>
              <a:t> abundant in cells</a:t>
            </a:r>
          </a:p>
          <a:p>
            <a:pPr lvl="1">
              <a:buFontTx/>
              <a:buChar char="-"/>
            </a:pPr>
            <a:r>
              <a:rPr lang="en-US" altLang="en-US" dirty="0" err="1"/>
              <a:t>mtDNA</a:t>
            </a:r>
            <a:r>
              <a:rPr lang="en-US" altLang="en-US" dirty="0"/>
              <a:t> inherited from maternal line only. (no </a:t>
            </a:r>
            <a:r>
              <a:rPr lang="en-US" altLang="en-US" dirty="0" smtClean="0"/>
              <a:t>recombination </a:t>
            </a:r>
            <a:r>
              <a:rPr lang="en-US" altLang="en-US" dirty="0"/>
              <a:t>as only inherited from mother)</a:t>
            </a:r>
          </a:p>
          <a:p>
            <a:pPr>
              <a:buFontTx/>
              <a:buChar char="-"/>
            </a:pPr>
            <a:r>
              <a:rPr lang="en-US" altLang="en-US" dirty="0"/>
              <a:t>Chloroplast</a:t>
            </a:r>
          </a:p>
        </p:txBody>
      </p:sp>
      <p:sp>
        <p:nvSpPr>
          <p:cNvPr id="5" name="Title 1">
            <a:extLst>
              <a:ext uri="{FF2B5EF4-FFF2-40B4-BE49-F238E27FC236}">
                <a16:creationId xmlns:a16="http://schemas.microsoft.com/office/drawing/2014/main" id="{80A8F0AC-F841-DE46-8D96-50945B89F67B}"/>
              </a:ext>
            </a:extLst>
          </p:cNvPr>
          <p:cNvSpPr txBox="1">
            <a:spLocks/>
          </p:cNvSpPr>
          <p:nvPr/>
        </p:nvSpPr>
        <p:spPr>
          <a:xfrm>
            <a:off x="1281117" y="372280"/>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11:</a:t>
            </a:r>
            <a:r>
              <a:rPr lang="en-AU" sz="2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2200" b="1" dirty="0">
                <a:solidFill>
                  <a:prstClr val="black"/>
                </a:solidFill>
                <a:latin typeface="Impact" panose="020B0806030902050204"/>
              </a:rPr>
              <a:t> </a:t>
            </a:r>
            <a:r>
              <a:rPr lang="en-AU" sz="2200" b="1" dirty="0">
                <a:solidFill>
                  <a:prstClr val="black"/>
                </a:solidFill>
                <a:latin typeface="Calibri" panose="020F0502020204030204" pitchFamily="34" charset="0"/>
                <a:cs typeface="Calibri" panose="020F0502020204030204" pitchFamily="34" charset="0"/>
              </a:rPr>
              <a:t>Using examples, explain how is Comparative genomics provides evidence for the theory of evolution</a:t>
            </a:r>
          </a:p>
        </p:txBody>
      </p:sp>
    </p:spTree>
    <p:extLst>
      <p:ext uri="{BB962C8B-B14F-4D97-AF65-F5344CB8AC3E}">
        <p14:creationId xmlns:p14="http://schemas.microsoft.com/office/powerpoint/2010/main" val="31312163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6" name="Rectangle 1">
            <a:extLst>
              <a:ext uri="{FF2B5EF4-FFF2-40B4-BE49-F238E27FC236}">
                <a16:creationId xmlns:a16="http://schemas.microsoft.com/office/drawing/2014/main" id="{A9DCD868-9D33-9A41-94CB-6AE3ED5ABC74}"/>
              </a:ext>
            </a:extLst>
          </p:cNvPr>
          <p:cNvSpPr>
            <a:spLocks noChangeArrowheads="1"/>
          </p:cNvSpPr>
          <p:nvPr/>
        </p:nvSpPr>
        <p:spPr bwMode="auto">
          <a:xfrm>
            <a:off x="1568823" y="1958541"/>
            <a:ext cx="9054353" cy="176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77"/>
              </a:defRPr>
            </a:lvl1pPr>
            <a:lvl2pPr marL="742950" indent="-285750">
              <a:lnSpc>
                <a:spcPct val="110000"/>
              </a:lnSpc>
              <a:spcBef>
                <a:spcPts val="700"/>
              </a:spcBef>
              <a:buClr>
                <a:schemeClr val="tx2"/>
              </a:buClr>
              <a:buFont typeface="Gill Sans MT" panose="020B0502020104020203" pitchFamily="34" charset="77"/>
              <a:buChar char="–"/>
              <a:defRPr>
                <a:solidFill>
                  <a:srgbClr val="595959"/>
                </a:solidFill>
                <a:latin typeface="Gill Sans MT" panose="020B0502020104020203" pitchFamily="34" charset="77"/>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77"/>
              </a:defRPr>
            </a:lvl3pPr>
            <a:lvl4pPr marL="1600200" indent="-228600">
              <a:lnSpc>
                <a:spcPct val="110000"/>
              </a:lnSpc>
              <a:spcBef>
                <a:spcPts val="700"/>
              </a:spcBef>
              <a:buClr>
                <a:schemeClr val="tx2"/>
              </a:buClr>
              <a:buFont typeface="Gill Sans MT" panose="020B0502020104020203" pitchFamily="34" charset="77"/>
              <a:buChar char="–"/>
              <a:defRPr sz="1400">
                <a:solidFill>
                  <a:srgbClr val="595959"/>
                </a:solidFill>
                <a:latin typeface="Gill Sans MT" panose="020B0502020104020203" pitchFamily="34" charset="77"/>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77"/>
              </a:defRPr>
            </a:lvl5pPr>
            <a:lvl6pPr marL="25146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6pPr>
            <a:lvl7pPr marL="29718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7pPr>
            <a:lvl8pPr marL="34290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8pPr>
            <a:lvl9pPr marL="38862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9pPr>
          </a:lstStyle>
          <a:p>
            <a:pPr defTabSz="457200" fontAlgn="base">
              <a:lnSpc>
                <a:spcPts val="2200"/>
              </a:lnSpc>
              <a:spcBef>
                <a:spcPct val="0"/>
              </a:spcBef>
              <a:spcAft>
                <a:spcPct val="0"/>
              </a:spcAft>
              <a:buClrTx/>
              <a:buNone/>
            </a:pPr>
            <a:endParaRPr lang="en-AU" altLang="en-US" sz="1800" dirty="0">
              <a:solidFill>
                <a:prstClr val="black"/>
              </a:solidFill>
              <a:latin typeface="Arial" panose="020B0604020202020204" pitchFamily="34" charset="0"/>
              <a:ea typeface="MS PGothic" panose="020B0600070205080204" pitchFamily="34" charset="-128"/>
            </a:endParaRPr>
          </a:p>
          <a:p>
            <a:pPr defTabSz="457200" fontAlgn="base">
              <a:lnSpc>
                <a:spcPts val="2200"/>
              </a:lnSpc>
              <a:spcBef>
                <a:spcPct val="0"/>
              </a:spcBef>
              <a:spcAft>
                <a:spcPct val="0"/>
              </a:spcAft>
              <a:buClrTx/>
              <a:buNone/>
            </a:pPr>
            <a:r>
              <a:rPr lang="en-AU" altLang="en-US" sz="1800" b="1" dirty="0">
                <a:solidFill>
                  <a:prstClr val="black"/>
                </a:solidFill>
                <a:latin typeface="Arial" panose="020B0604020202020204" pitchFamily="34" charset="0"/>
                <a:ea typeface="MS PGothic" panose="020B0600070205080204" pitchFamily="34" charset="-128"/>
              </a:rPr>
              <a:t>Comparative biochemistry </a:t>
            </a:r>
            <a:r>
              <a:rPr lang="en-AU" altLang="en-US" sz="1800" dirty="0">
                <a:solidFill>
                  <a:prstClr val="black"/>
                </a:solidFill>
                <a:latin typeface="Arial" panose="020B0604020202020204" pitchFamily="34" charset="0"/>
                <a:ea typeface="MS PGothic" panose="020B0600070205080204" pitchFamily="34" charset="-128"/>
              </a:rPr>
              <a:t>is the study of </a:t>
            </a:r>
            <a:r>
              <a:rPr lang="en-AU" altLang="en-US" sz="1800" b="1" dirty="0">
                <a:solidFill>
                  <a:prstClr val="black"/>
                </a:solidFill>
                <a:latin typeface="Arial" panose="020B0604020202020204" pitchFamily="34" charset="0"/>
                <a:ea typeface="MS PGothic" panose="020B0600070205080204" pitchFamily="34" charset="-128"/>
              </a:rPr>
              <a:t>different kinds of proteins </a:t>
            </a:r>
            <a:r>
              <a:rPr lang="en-AU" altLang="en-US" sz="1800" dirty="0">
                <a:solidFill>
                  <a:prstClr val="black"/>
                </a:solidFill>
                <a:latin typeface="Arial" panose="020B0604020202020204" pitchFamily="34" charset="0"/>
                <a:ea typeface="MS PGothic" panose="020B0600070205080204" pitchFamily="34" charset="-128"/>
              </a:rPr>
              <a:t>(including enzymes) and their fundamental units (amino acids). It involves analysis of the similarities and differences, and the results enable evolutionary biologists to determine the degree of relatedness between species.</a:t>
            </a:r>
          </a:p>
          <a:p>
            <a:pPr defTabSz="457200" fontAlgn="base">
              <a:lnSpc>
                <a:spcPts val="2200"/>
              </a:lnSpc>
              <a:spcBef>
                <a:spcPct val="0"/>
              </a:spcBef>
              <a:spcAft>
                <a:spcPct val="0"/>
              </a:spcAft>
              <a:buClrTx/>
              <a:buNone/>
            </a:pPr>
            <a:endParaRPr lang="en-AU" altLang="en-US" sz="1800" dirty="0">
              <a:solidFill>
                <a:prstClr val="black"/>
              </a:solidFill>
              <a:latin typeface="Arial" panose="020B0604020202020204" pitchFamily="34" charset="0"/>
              <a:ea typeface="MS PGothic" panose="020B0600070205080204" pitchFamily="34" charset="-128"/>
            </a:endParaRPr>
          </a:p>
        </p:txBody>
      </p:sp>
      <p:sp>
        <p:nvSpPr>
          <p:cNvPr id="4" name="Title 1">
            <a:extLst>
              <a:ext uri="{FF2B5EF4-FFF2-40B4-BE49-F238E27FC236}">
                <a16:creationId xmlns:a16="http://schemas.microsoft.com/office/drawing/2014/main" id="{3C800A69-58B9-4D4E-8C32-998825C9BE2D}"/>
              </a:ext>
            </a:extLst>
          </p:cNvPr>
          <p:cNvSpPr txBox="1">
            <a:spLocks/>
          </p:cNvSpPr>
          <p:nvPr/>
        </p:nvSpPr>
        <p:spPr>
          <a:xfrm>
            <a:off x="1254223" y="130233"/>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12:</a:t>
            </a:r>
            <a:r>
              <a:rPr lang="en-AU" sz="2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2200" b="1" dirty="0">
                <a:solidFill>
                  <a:prstClr val="black"/>
                </a:solidFill>
                <a:latin typeface="Impact" panose="020B0806030902050204"/>
              </a:rPr>
              <a:t> </a:t>
            </a:r>
            <a:r>
              <a:rPr lang="en-AU" sz="2200" b="1" dirty="0">
                <a:solidFill>
                  <a:prstClr val="black"/>
                </a:solidFill>
                <a:latin typeface="Calibri" panose="020F0502020204030204" pitchFamily="34" charset="0"/>
                <a:cs typeface="Calibri" panose="020F0502020204030204" pitchFamily="34" charset="0"/>
              </a:rPr>
              <a:t>Using examples, explain how is Comparative Biochemistry provides evidence for the theory of evolution</a:t>
            </a:r>
          </a:p>
        </p:txBody>
      </p:sp>
    </p:spTree>
    <p:extLst>
      <p:ext uri="{BB962C8B-B14F-4D97-AF65-F5344CB8AC3E}">
        <p14:creationId xmlns:p14="http://schemas.microsoft.com/office/powerpoint/2010/main" val="339222628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6" name="Rectangle 1">
            <a:extLst>
              <a:ext uri="{FF2B5EF4-FFF2-40B4-BE49-F238E27FC236}">
                <a16:creationId xmlns:a16="http://schemas.microsoft.com/office/drawing/2014/main" id="{A9DCD868-9D33-9A41-94CB-6AE3ED5ABC74}"/>
              </a:ext>
            </a:extLst>
          </p:cNvPr>
          <p:cNvSpPr>
            <a:spLocks noChangeArrowheads="1"/>
          </p:cNvSpPr>
          <p:nvPr/>
        </p:nvSpPr>
        <p:spPr bwMode="auto">
          <a:xfrm>
            <a:off x="1568823" y="1622365"/>
            <a:ext cx="9054353" cy="3760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77"/>
              </a:defRPr>
            </a:lvl1pPr>
            <a:lvl2pPr marL="742950" indent="-285750">
              <a:lnSpc>
                <a:spcPct val="110000"/>
              </a:lnSpc>
              <a:spcBef>
                <a:spcPts val="700"/>
              </a:spcBef>
              <a:buClr>
                <a:schemeClr val="tx2"/>
              </a:buClr>
              <a:buFont typeface="Gill Sans MT" panose="020B0502020104020203" pitchFamily="34" charset="77"/>
              <a:buChar char="–"/>
              <a:defRPr>
                <a:solidFill>
                  <a:srgbClr val="595959"/>
                </a:solidFill>
                <a:latin typeface="Gill Sans MT" panose="020B0502020104020203" pitchFamily="34" charset="77"/>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77"/>
              </a:defRPr>
            </a:lvl3pPr>
            <a:lvl4pPr marL="1600200" indent="-228600">
              <a:lnSpc>
                <a:spcPct val="110000"/>
              </a:lnSpc>
              <a:spcBef>
                <a:spcPts val="700"/>
              </a:spcBef>
              <a:buClr>
                <a:schemeClr val="tx2"/>
              </a:buClr>
              <a:buFont typeface="Gill Sans MT" panose="020B0502020104020203" pitchFamily="34" charset="77"/>
              <a:buChar char="–"/>
              <a:defRPr sz="1400">
                <a:solidFill>
                  <a:srgbClr val="595959"/>
                </a:solidFill>
                <a:latin typeface="Gill Sans MT" panose="020B0502020104020203" pitchFamily="34" charset="77"/>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77"/>
              </a:defRPr>
            </a:lvl5pPr>
            <a:lvl6pPr marL="25146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6pPr>
            <a:lvl7pPr marL="29718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7pPr>
            <a:lvl8pPr marL="34290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8pPr>
            <a:lvl9pPr marL="38862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9pPr>
          </a:lstStyle>
          <a:p>
            <a:pPr defTabSz="457200" fontAlgn="base">
              <a:lnSpc>
                <a:spcPts val="2200"/>
              </a:lnSpc>
              <a:spcBef>
                <a:spcPct val="0"/>
              </a:spcBef>
              <a:spcAft>
                <a:spcPct val="0"/>
              </a:spcAft>
              <a:buClrTx/>
              <a:buNone/>
            </a:pPr>
            <a:r>
              <a:rPr lang="en-AU" altLang="en-US" b="1" dirty="0">
                <a:solidFill>
                  <a:prstClr val="black"/>
                </a:solidFill>
                <a:latin typeface="Arial" panose="020B0604020202020204" pitchFamily="34" charset="0"/>
                <a:ea typeface="MS PGothic" panose="020B0600070205080204" pitchFamily="34" charset="-128"/>
              </a:rPr>
              <a:t>Define Comparative Biochemistry</a:t>
            </a:r>
          </a:p>
          <a:p>
            <a:pPr marL="342900" indent="-342900" defTabSz="457200" fontAlgn="base">
              <a:lnSpc>
                <a:spcPts val="2200"/>
              </a:lnSpc>
              <a:spcBef>
                <a:spcPct val="0"/>
              </a:spcBef>
              <a:spcAft>
                <a:spcPct val="0"/>
              </a:spcAft>
              <a:buClrTx/>
            </a:pPr>
            <a:r>
              <a:rPr lang="en-AU" altLang="en-US" dirty="0">
                <a:solidFill>
                  <a:prstClr val="black"/>
                </a:solidFill>
                <a:latin typeface="Arial" panose="020B0604020202020204" pitchFamily="34" charset="0"/>
                <a:ea typeface="MS PGothic" panose="020B0600070205080204" pitchFamily="34" charset="-128"/>
              </a:rPr>
              <a:t>Comparing amino acid sequences of a protein shared between different species </a:t>
            </a:r>
          </a:p>
          <a:p>
            <a:pPr defTabSz="457200" fontAlgn="base">
              <a:lnSpc>
                <a:spcPts val="2200"/>
              </a:lnSpc>
              <a:spcBef>
                <a:spcPct val="0"/>
              </a:spcBef>
              <a:spcAft>
                <a:spcPct val="0"/>
              </a:spcAft>
              <a:buClrTx/>
              <a:buNone/>
            </a:pPr>
            <a:endParaRPr lang="en-AU" altLang="en-US" dirty="0">
              <a:solidFill>
                <a:prstClr val="black"/>
              </a:solidFill>
              <a:latin typeface="Arial" panose="020B0604020202020204" pitchFamily="34" charset="0"/>
              <a:ea typeface="MS PGothic" panose="020B0600070205080204" pitchFamily="34" charset="-128"/>
            </a:endParaRPr>
          </a:p>
          <a:p>
            <a:pPr defTabSz="457200" fontAlgn="base">
              <a:lnSpc>
                <a:spcPts val="2200"/>
              </a:lnSpc>
              <a:spcBef>
                <a:spcPct val="0"/>
              </a:spcBef>
              <a:spcAft>
                <a:spcPct val="0"/>
              </a:spcAft>
              <a:buClrTx/>
              <a:buNone/>
            </a:pPr>
            <a:r>
              <a:rPr lang="en-AU" altLang="en-US" b="1" dirty="0">
                <a:solidFill>
                  <a:prstClr val="black"/>
                </a:solidFill>
                <a:latin typeface="Arial" panose="020B0604020202020204" pitchFamily="34" charset="0"/>
                <a:ea typeface="MS PGothic" panose="020B0600070205080204" pitchFamily="34" charset="-128"/>
              </a:rPr>
              <a:t>Why compare Proteins?</a:t>
            </a:r>
          </a:p>
          <a:p>
            <a:pPr marL="342900" indent="-342900" defTabSz="457200" fontAlgn="base">
              <a:lnSpc>
                <a:spcPts val="2200"/>
              </a:lnSpc>
              <a:spcBef>
                <a:spcPct val="0"/>
              </a:spcBef>
              <a:spcAft>
                <a:spcPct val="0"/>
              </a:spcAft>
              <a:buClrTx/>
            </a:pPr>
            <a:r>
              <a:rPr lang="en-GB" altLang="en-US" dirty="0">
                <a:solidFill>
                  <a:prstClr val="black"/>
                </a:solidFill>
                <a:latin typeface="Arial" panose="020B0604020202020204" pitchFamily="34" charset="0"/>
                <a:ea typeface="MS PGothic" panose="020B0600070205080204" pitchFamily="34" charset="-128"/>
              </a:rPr>
              <a:t>Proteins, and the alleles that encode them, are subject to the same mechanisms of evolution as the larger traits that individuals possess.</a:t>
            </a:r>
          </a:p>
          <a:p>
            <a:pPr marL="342900" indent="-342900" defTabSz="457200" fontAlgn="base">
              <a:lnSpc>
                <a:spcPts val="2200"/>
              </a:lnSpc>
              <a:spcBef>
                <a:spcPct val="0"/>
              </a:spcBef>
              <a:spcAft>
                <a:spcPct val="0"/>
              </a:spcAft>
              <a:buClrTx/>
            </a:pPr>
            <a:r>
              <a:rPr lang="en-GB" altLang="en-US" dirty="0">
                <a:solidFill>
                  <a:prstClr val="black"/>
                </a:solidFill>
                <a:latin typeface="Arial" panose="020B0604020202020204" pitchFamily="34" charset="0"/>
                <a:ea typeface="MS PGothic" panose="020B0600070205080204" pitchFamily="34" charset="-128"/>
              </a:rPr>
              <a:t> A protein that is well suited to its function will be conserved, while other traits around it may evolve.</a:t>
            </a:r>
          </a:p>
          <a:p>
            <a:pPr marL="342900" indent="-342900" defTabSz="457200" fontAlgn="base">
              <a:lnSpc>
                <a:spcPts val="2200"/>
              </a:lnSpc>
              <a:spcBef>
                <a:spcPct val="0"/>
              </a:spcBef>
              <a:spcAft>
                <a:spcPct val="0"/>
              </a:spcAft>
              <a:buClrTx/>
            </a:pPr>
            <a:r>
              <a:rPr lang="en-GB" altLang="en-US" dirty="0">
                <a:solidFill>
                  <a:prstClr val="black"/>
                </a:solidFill>
                <a:latin typeface="Arial" panose="020B0604020202020204" pitchFamily="34" charset="0"/>
                <a:ea typeface="MS PGothic" panose="020B0600070205080204" pitchFamily="34" charset="-128"/>
              </a:rPr>
              <a:t>Proteins consist of long chains of amino acids, and each protein differs in the number, type and sequence of its amino acids. </a:t>
            </a:r>
          </a:p>
          <a:p>
            <a:pPr marL="342900" indent="-342900" defTabSz="457200" fontAlgn="base">
              <a:lnSpc>
                <a:spcPts val="2200"/>
              </a:lnSpc>
              <a:spcBef>
                <a:spcPct val="0"/>
              </a:spcBef>
              <a:spcAft>
                <a:spcPct val="0"/>
              </a:spcAft>
              <a:buClrTx/>
            </a:pPr>
            <a:r>
              <a:rPr lang="en-GB" altLang="en-US" b="1" dirty="0">
                <a:solidFill>
                  <a:prstClr val="black"/>
                </a:solidFill>
                <a:latin typeface="Arial" panose="020B0604020202020204" pitchFamily="34" charset="0"/>
                <a:ea typeface="MS PGothic" panose="020B0600070205080204" pitchFamily="34" charset="-128"/>
              </a:rPr>
              <a:t>The number of differences is used to determine the relationship between organisms.</a:t>
            </a:r>
            <a:endParaRPr lang="en-AU" altLang="en-US" b="1" dirty="0">
              <a:solidFill>
                <a:prstClr val="black"/>
              </a:solidFill>
              <a:latin typeface="Arial" panose="020B0604020202020204" pitchFamily="34" charset="0"/>
              <a:ea typeface="MS PGothic" panose="020B0600070205080204" pitchFamily="34" charset="-128"/>
            </a:endParaRPr>
          </a:p>
        </p:txBody>
      </p:sp>
      <p:sp>
        <p:nvSpPr>
          <p:cNvPr id="4" name="Title 1">
            <a:extLst>
              <a:ext uri="{FF2B5EF4-FFF2-40B4-BE49-F238E27FC236}">
                <a16:creationId xmlns:a16="http://schemas.microsoft.com/office/drawing/2014/main" id="{CDD1D64F-2B9D-D34B-8960-B6B49D6943B5}"/>
              </a:ext>
            </a:extLst>
          </p:cNvPr>
          <p:cNvSpPr txBox="1">
            <a:spLocks/>
          </p:cNvSpPr>
          <p:nvPr/>
        </p:nvSpPr>
        <p:spPr>
          <a:xfrm>
            <a:off x="1254223" y="130233"/>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12:</a:t>
            </a:r>
            <a:r>
              <a:rPr lang="en-AU" sz="2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2200" b="1" dirty="0">
                <a:solidFill>
                  <a:prstClr val="black"/>
                </a:solidFill>
                <a:latin typeface="Impact" panose="020B0806030902050204"/>
              </a:rPr>
              <a:t> </a:t>
            </a:r>
            <a:r>
              <a:rPr lang="en-AU" sz="2200" b="1" dirty="0">
                <a:solidFill>
                  <a:prstClr val="black"/>
                </a:solidFill>
                <a:latin typeface="Calibri" panose="020F0502020204030204" pitchFamily="34" charset="0"/>
                <a:cs typeface="Calibri" panose="020F0502020204030204" pitchFamily="34" charset="0"/>
              </a:rPr>
              <a:t>Using examples, explain how is Comparative Biochemistry provides evidence for the theory of evolution</a:t>
            </a:r>
          </a:p>
        </p:txBody>
      </p:sp>
    </p:spTree>
    <p:extLst>
      <p:ext uri="{BB962C8B-B14F-4D97-AF65-F5344CB8AC3E}">
        <p14:creationId xmlns:p14="http://schemas.microsoft.com/office/powerpoint/2010/main" val="108324208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52" name="TextBox 1">
            <a:extLst>
              <a:ext uri="{FF2B5EF4-FFF2-40B4-BE49-F238E27FC236}">
                <a16:creationId xmlns:a16="http://schemas.microsoft.com/office/drawing/2014/main" id="{7735C28B-ADA8-E741-A040-76EDC6078C18}"/>
              </a:ext>
            </a:extLst>
          </p:cNvPr>
          <p:cNvSpPr txBox="1">
            <a:spLocks noChangeArrowheads="1"/>
          </p:cNvSpPr>
          <p:nvPr/>
        </p:nvSpPr>
        <p:spPr bwMode="auto">
          <a:xfrm>
            <a:off x="1254223" y="1474447"/>
            <a:ext cx="10251977"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77"/>
              </a:defRPr>
            </a:lvl1pPr>
            <a:lvl2pPr marL="742950" indent="-285750">
              <a:lnSpc>
                <a:spcPct val="110000"/>
              </a:lnSpc>
              <a:spcBef>
                <a:spcPts val="700"/>
              </a:spcBef>
              <a:buClr>
                <a:schemeClr val="tx2"/>
              </a:buClr>
              <a:buFont typeface="Gill Sans MT" panose="020B0502020104020203" pitchFamily="34" charset="77"/>
              <a:buChar char="–"/>
              <a:defRPr>
                <a:solidFill>
                  <a:srgbClr val="595959"/>
                </a:solidFill>
                <a:latin typeface="Gill Sans MT" panose="020B0502020104020203" pitchFamily="34" charset="77"/>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77"/>
              </a:defRPr>
            </a:lvl3pPr>
            <a:lvl4pPr marL="1600200" indent="-228600">
              <a:lnSpc>
                <a:spcPct val="110000"/>
              </a:lnSpc>
              <a:spcBef>
                <a:spcPts val="700"/>
              </a:spcBef>
              <a:buClr>
                <a:schemeClr val="tx2"/>
              </a:buClr>
              <a:buFont typeface="Gill Sans MT" panose="020B0502020104020203" pitchFamily="34" charset="77"/>
              <a:buChar char="–"/>
              <a:defRPr sz="1400">
                <a:solidFill>
                  <a:srgbClr val="595959"/>
                </a:solidFill>
                <a:latin typeface="Gill Sans MT" panose="020B0502020104020203" pitchFamily="34" charset="77"/>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77"/>
              </a:defRPr>
            </a:lvl5pPr>
            <a:lvl6pPr marL="25146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6pPr>
            <a:lvl7pPr marL="29718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7pPr>
            <a:lvl8pPr marL="34290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8pPr>
            <a:lvl9pPr marL="38862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9pPr>
          </a:lstStyle>
          <a:p>
            <a:pPr defTabSz="457200" fontAlgn="base">
              <a:lnSpc>
                <a:spcPct val="100000"/>
              </a:lnSpc>
              <a:spcBef>
                <a:spcPct val="0"/>
              </a:spcBef>
              <a:spcAft>
                <a:spcPct val="0"/>
              </a:spcAft>
              <a:buClrTx/>
              <a:buNone/>
            </a:pPr>
            <a:r>
              <a:rPr lang="en-AU" altLang="en-US" b="1" dirty="0">
                <a:solidFill>
                  <a:prstClr val="black"/>
                </a:solidFill>
                <a:latin typeface="Arial" panose="020B0604020202020204" pitchFamily="34" charset="0"/>
                <a:ea typeface="MS PGothic" panose="020B0600070205080204" pitchFamily="34" charset="-128"/>
              </a:rPr>
              <a:t>Comparative Biochemistry shows evidence of evolution</a:t>
            </a:r>
          </a:p>
          <a:p>
            <a:pPr marL="342900" indent="-342900" defTabSz="457200" fontAlgn="base">
              <a:lnSpc>
                <a:spcPct val="100000"/>
              </a:lnSpc>
              <a:spcBef>
                <a:spcPct val="0"/>
              </a:spcBef>
              <a:spcAft>
                <a:spcPct val="0"/>
              </a:spcAft>
              <a:buClrTx/>
            </a:pPr>
            <a:r>
              <a:rPr lang="en-AU" altLang="en-US" dirty="0">
                <a:solidFill>
                  <a:prstClr val="black"/>
                </a:solidFill>
                <a:latin typeface="Arial" panose="020B0604020202020204" pitchFamily="34" charset="0"/>
                <a:ea typeface="MS PGothic" panose="020B0600070205080204" pitchFamily="34" charset="-128"/>
              </a:rPr>
              <a:t>Sequence of amino acids in a protein is determined by a DNA sequence</a:t>
            </a:r>
          </a:p>
          <a:p>
            <a:pPr marL="342900" indent="-342900" defTabSz="457200" fontAlgn="base">
              <a:lnSpc>
                <a:spcPct val="100000"/>
              </a:lnSpc>
              <a:spcBef>
                <a:spcPct val="0"/>
              </a:spcBef>
              <a:spcAft>
                <a:spcPct val="0"/>
              </a:spcAft>
              <a:buClrTx/>
            </a:pPr>
            <a:r>
              <a:rPr lang="en-AU" altLang="en-US" dirty="0">
                <a:solidFill>
                  <a:prstClr val="black"/>
                </a:solidFill>
                <a:latin typeface="Arial" panose="020B0604020202020204" pitchFamily="34" charset="0"/>
                <a:ea typeface="MS PGothic" panose="020B0600070205080204" pitchFamily="34" charset="-128"/>
              </a:rPr>
              <a:t>The more similar the amino acids, the more similar the DNA sequence</a:t>
            </a:r>
          </a:p>
          <a:p>
            <a:pPr marL="342900" indent="-342900" defTabSz="457200" fontAlgn="base">
              <a:lnSpc>
                <a:spcPct val="100000"/>
              </a:lnSpc>
              <a:spcBef>
                <a:spcPct val="0"/>
              </a:spcBef>
              <a:spcAft>
                <a:spcPct val="0"/>
              </a:spcAft>
              <a:buClrTx/>
            </a:pPr>
            <a:r>
              <a:rPr lang="en-AU" altLang="en-US" dirty="0">
                <a:solidFill>
                  <a:prstClr val="black"/>
                </a:solidFill>
                <a:latin typeface="Arial" panose="020B0604020202020204" pitchFamily="34" charset="0"/>
                <a:ea typeface="MS PGothic" panose="020B0600070205080204" pitchFamily="34" charset="-128"/>
              </a:rPr>
              <a:t>Organisms with similar DNA/amino acid sequences are closely related</a:t>
            </a:r>
          </a:p>
          <a:p>
            <a:pPr marL="342900" indent="-342900" defTabSz="457200" fontAlgn="base">
              <a:lnSpc>
                <a:spcPct val="100000"/>
              </a:lnSpc>
              <a:spcBef>
                <a:spcPct val="0"/>
              </a:spcBef>
              <a:spcAft>
                <a:spcPct val="0"/>
              </a:spcAft>
              <a:buClrTx/>
            </a:pPr>
            <a:r>
              <a:rPr lang="en-AU" altLang="en-US" dirty="0">
                <a:solidFill>
                  <a:prstClr val="black"/>
                </a:solidFill>
                <a:latin typeface="Arial" panose="020B0604020202020204" pitchFamily="34" charset="0"/>
                <a:ea typeface="MS PGothic" panose="020B0600070205080204" pitchFamily="34" charset="-128"/>
              </a:rPr>
              <a:t>This is because they diverged more recently (share a more recent common ancestor)</a:t>
            </a:r>
          </a:p>
          <a:p>
            <a:pPr marL="342900" indent="-342900" defTabSz="457200" fontAlgn="base">
              <a:lnSpc>
                <a:spcPct val="100000"/>
              </a:lnSpc>
              <a:spcBef>
                <a:spcPct val="0"/>
              </a:spcBef>
              <a:spcAft>
                <a:spcPct val="0"/>
              </a:spcAft>
              <a:buClrTx/>
            </a:pPr>
            <a:r>
              <a:rPr lang="en-AU" altLang="en-US" dirty="0">
                <a:solidFill>
                  <a:prstClr val="black"/>
                </a:solidFill>
                <a:latin typeface="Arial" panose="020B0604020202020204" pitchFamily="34" charset="0"/>
                <a:ea typeface="MS PGothic" panose="020B0600070205080204" pitchFamily="34" charset="-128"/>
              </a:rPr>
              <a:t>So there has been less time to accumulate mutations or differences in DNA sequence</a:t>
            </a:r>
          </a:p>
          <a:p>
            <a:pPr marL="342900" indent="-342900" defTabSz="457200" fontAlgn="base">
              <a:lnSpc>
                <a:spcPct val="100000"/>
              </a:lnSpc>
              <a:spcBef>
                <a:spcPct val="0"/>
              </a:spcBef>
              <a:spcAft>
                <a:spcPct val="0"/>
              </a:spcAft>
              <a:buClrTx/>
            </a:pPr>
            <a:endParaRPr lang="en-AU" altLang="en-US" dirty="0">
              <a:solidFill>
                <a:prstClr val="black"/>
              </a:solidFill>
              <a:latin typeface="Arial" panose="020B0604020202020204" pitchFamily="34" charset="0"/>
              <a:ea typeface="MS PGothic" panose="020B0600070205080204" pitchFamily="34" charset="-128"/>
            </a:endParaRPr>
          </a:p>
          <a:p>
            <a:pPr defTabSz="457200" fontAlgn="base">
              <a:lnSpc>
                <a:spcPct val="100000"/>
              </a:lnSpc>
              <a:spcBef>
                <a:spcPct val="0"/>
              </a:spcBef>
              <a:spcAft>
                <a:spcPct val="0"/>
              </a:spcAft>
              <a:buClrTx/>
              <a:buNone/>
            </a:pPr>
            <a:r>
              <a:rPr lang="en-AU" altLang="en-US" b="1" dirty="0">
                <a:solidFill>
                  <a:prstClr val="black"/>
                </a:solidFill>
                <a:latin typeface="Arial" panose="020B0604020202020204" pitchFamily="34" charset="0"/>
                <a:ea typeface="MS PGothic" panose="020B0600070205080204" pitchFamily="34" charset="-128"/>
              </a:rPr>
              <a:t>Commonly studied proteins include </a:t>
            </a:r>
          </a:p>
          <a:p>
            <a:pPr marL="285750" indent="-285750" defTabSz="457200" fontAlgn="base">
              <a:lnSpc>
                <a:spcPct val="100000"/>
              </a:lnSpc>
              <a:spcBef>
                <a:spcPct val="0"/>
              </a:spcBef>
              <a:spcAft>
                <a:spcPct val="0"/>
              </a:spcAft>
              <a:buClrTx/>
            </a:pPr>
            <a:r>
              <a:rPr lang="en-AU" altLang="en-US" dirty="0">
                <a:solidFill>
                  <a:prstClr val="black"/>
                </a:solidFill>
                <a:latin typeface="Arial" panose="020B0604020202020204" pitchFamily="34" charset="0"/>
                <a:ea typeface="MS PGothic" panose="020B0600070205080204" pitchFamily="34" charset="-128"/>
              </a:rPr>
              <a:t>haemoglobin (blood protein) </a:t>
            </a:r>
          </a:p>
          <a:p>
            <a:pPr marL="285750" indent="-285750" defTabSz="457200" fontAlgn="base">
              <a:lnSpc>
                <a:spcPct val="100000"/>
              </a:lnSpc>
              <a:spcBef>
                <a:spcPct val="0"/>
              </a:spcBef>
              <a:spcAft>
                <a:spcPct val="0"/>
              </a:spcAft>
              <a:buClrTx/>
            </a:pPr>
            <a:r>
              <a:rPr lang="en-AU" altLang="en-US" dirty="0">
                <a:solidFill>
                  <a:prstClr val="black"/>
                </a:solidFill>
                <a:latin typeface="Arial" panose="020B0604020202020204" pitchFamily="34" charset="0"/>
                <a:ea typeface="MS PGothic" panose="020B0600070205080204" pitchFamily="34" charset="-128"/>
              </a:rPr>
              <a:t>cytochrome C (respiratory protein)a protein involved in the synthesis of ATP in the mitochondria)</a:t>
            </a:r>
          </a:p>
          <a:p>
            <a:pPr defTabSz="457200" fontAlgn="base">
              <a:lnSpc>
                <a:spcPct val="100000"/>
              </a:lnSpc>
              <a:spcBef>
                <a:spcPct val="0"/>
              </a:spcBef>
              <a:spcAft>
                <a:spcPct val="0"/>
              </a:spcAft>
              <a:buClrTx/>
              <a:buNone/>
            </a:pPr>
            <a:endParaRPr lang="en-AU" altLang="en-US" dirty="0">
              <a:solidFill>
                <a:prstClr val="black"/>
              </a:solidFill>
              <a:latin typeface="Arial" panose="020B0604020202020204" pitchFamily="34" charset="0"/>
              <a:ea typeface="MS PGothic" panose="020B0600070205080204" pitchFamily="34" charset="-128"/>
            </a:endParaRPr>
          </a:p>
          <a:p>
            <a:pPr marL="342900" indent="-342900" defTabSz="457200" fontAlgn="base">
              <a:lnSpc>
                <a:spcPct val="100000"/>
              </a:lnSpc>
              <a:spcBef>
                <a:spcPct val="0"/>
              </a:spcBef>
              <a:spcAft>
                <a:spcPct val="0"/>
              </a:spcAft>
              <a:buClrTx/>
            </a:pPr>
            <a:endParaRPr lang="en-AU" altLang="en-US" dirty="0">
              <a:solidFill>
                <a:prstClr val="black"/>
              </a:solidFill>
              <a:latin typeface="Arial" panose="020B0604020202020204" pitchFamily="34" charset="0"/>
              <a:ea typeface="MS PGothic" panose="020B0600070205080204" pitchFamily="34" charset="-128"/>
            </a:endParaRPr>
          </a:p>
          <a:p>
            <a:pPr marL="342900" indent="-342900" defTabSz="457200" fontAlgn="base">
              <a:lnSpc>
                <a:spcPct val="100000"/>
              </a:lnSpc>
              <a:spcBef>
                <a:spcPct val="0"/>
              </a:spcBef>
              <a:spcAft>
                <a:spcPct val="0"/>
              </a:spcAft>
              <a:buClrTx/>
            </a:pPr>
            <a:endParaRPr lang="en-AU" altLang="en-US" dirty="0">
              <a:solidFill>
                <a:prstClr val="black"/>
              </a:solidFill>
              <a:latin typeface="Arial" panose="020B0604020202020204" pitchFamily="34" charset="0"/>
              <a:ea typeface="MS PGothic" panose="020B0600070205080204" pitchFamily="34" charset="-128"/>
            </a:endParaRPr>
          </a:p>
          <a:p>
            <a:pPr marL="342900" indent="-342900" defTabSz="457200" fontAlgn="base">
              <a:lnSpc>
                <a:spcPct val="100000"/>
              </a:lnSpc>
              <a:spcBef>
                <a:spcPct val="0"/>
              </a:spcBef>
              <a:spcAft>
                <a:spcPct val="0"/>
              </a:spcAft>
              <a:buClrTx/>
            </a:pPr>
            <a:endParaRPr lang="en-US" altLang="en-US" dirty="0">
              <a:solidFill>
                <a:prstClr val="black"/>
              </a:solidFill>
              <a:latin typeface="Arial" panose="020B0604020202020204" pitchFamily="34" charset="0"/>
              <a:ea typeface="MS PGothic" panose="020B0600070205080204" pitchFamily="34" charset="-128"/>
            </a:endParaRPr>
          </a:p>
        </p:txBody>
      </p:sp>
      <p:sp>
        <p:nvSpPr>
          <p:cNvPr id="12" name="Title 1">
            <a:extLst>
              <a:ext uri="{FF2B5EF4-FFF2-40B4-BE49-F238E27FC236}">
                <a16:creationId xmlns:a16="http://schemas.microsoft.com/office/drawing/2014/main" id="{00FE267C-5C9F-DD46-B593-152297705F65}"/>
              </a:ext>
            </a:extLst>
          </p:cNvPr>
          <p:cNvSpPr txBox="1">
            <a:spLocks/>
          </p:cNvSpPr>
          <p:nvPr/>
        </p:nvSpPr>
        <p:spPr>
          <a:xfrm>
            <a:off x="1254223" y="130233"/>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12:</a:t>
            </a:r>
            <a:r>
              <a:rPr lang="en-AU" sz="2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2200" b="1" dirty="0">
                <a:solidFill>
                  <a:prstClr val="black"/>
                </a:solidFill>
                <a:latin typeface="Impact" panose="020B0806030902050204"/>
              </a:rPr>
              <a:t> </a:t>
            </a:r>
            <a:r>
              <a:rPr lang="en-AU" sz="2200" b="1" dirty="0">
                <a:solidFill>
                  <a:prstClr val="black"/>
                </a:solidFill>
                <a:latin typeface="Calibri" panose="020F0502020204030204" pitchFamily="34" charset="0"/>
                <a:cs typeface="Calibri" panose="020F0502020204030204" pitchFamily="34" charset="0"/>
              </a:rPr>
              <a:t>Using examples, explain how is Comparative Biochemistry provides evidence for the theory of evolution</a:t>
            </a:r>
          </a:p>
        </p:txBody>
      </p:sp>
    </p:spTree>
    <p:extLst>
      <p:ext uri="{BB962C8B-B14F-4D97-AF65-F5344CB8AC3E}">
        <p14:creationId xmlns:p14="http://schemas.microsoft.com/office/powerpoint/2010/main" val="32677835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63DC525B-DC14-9646-81C7-0A2F234CE2CC}"/>
              </a:ext>
            </a:extLst>
          </p:cNvPr>
          <p:cNvGraphicFramePr>
            <a:graphicFrameLocks noGrp="1"/>
          </p:cNvGraphicFramePr>
          <p:nvPr>
            <p:extLst>
              <p:ext uri="{D42A27DB-BD31-4B8C-83A1-F6EECF244321}">
                <p14:modId xmlns:p14="http://schemas.microsoft.com/office/powerpoint/2010/main" val="3576530647"/>
              </p:ext>
            </p:extLst>
          </p:nvPr>
        </p:nvGraphicFramePr>
        <p:xfrm>
          <a:off x="2454088" y="3380374"/>
          <a:ext cx="7283823" cy="3078452"/>
        </p:xfrm>
        <a:graphic>
          <a:graphicData uri="http://schemas.openxmlformats.org/drawingml/2006/table">
            <a:tbl>
              <a:tblPr firstRow="1" bandRow="1">
                <a:tableStyleId>{5C22544A-7EE6-4342-B048-85BDC9FD1C3A}</a:tableStyleId>
              </a:tblPr>
              <a:tblGrid>
                <a:gridCol w="3536427">
                  <a:extLst>
                    <a:ext uri="{9D8B030D-6E8A-4147-A177-3AD203B41FA5}">
                      <a16:colId xmlns:a16="http://schemas.microsoft.com/office/drawing/2014/main" val="20000"/>
                    </a:ext>
                  </a:extLst>
                </a:gridCol>
                <a:gridCol w="3747396">
                  <a:extLst>
                    <a:ext uri="{9D8B030D-6E8A-4147-A177-3AD203B41FA5}">
                      <a16:colId xmlns:a16="http://schemas.microsoft.com/office/drawing/2014/main" val="20001"/>
                    </a:ext>
                  </a:extLst>
                </a:gridCol>
              </a:tblGrid>
              <a:tr h="579116">
                <a:tc>
                  <a:txBody>
                    <a:bodyPr/>
                    <a:lstStyle/>
                    <a:p>
                      <a:r>
                        <a:rPr lang="en-AU" sz="2000" dirty="0"/>
                        <a:t>Primate</a:t>
                      </a:r>
                    </a:p>
                  </a:txBody>
                  <a:tcPr marL="91452" marR="91452" marT="45718" marB="45718"/>
                </a:tc>
                <a:tc>
                  <a:txBody>
                    <a:bodyPr/>
                    <a:lstStyle/>
                    <a:p>
                      <a:r>
                        <a:rPr lang="en-AU" sz="2000" dirty="0"/>
                        <a:t>No.</a:t>
                      </a:r>
                      <a:r>
                        <a:rPr lang="en-AU" sz="2000" baseline="0" dirty="0"/>
                        <a:t> of differences in amino acid sequence</a:t>
                      </a:r>
                      <a:endParaRPr lang="en-AU" sz="2000" dirty="0"/>
                    </a:p>
                  </a:txBody>
                  <a:tcPr marL="91452" marR="91452" marT="45718" marB="45718"/>
                </a:tc>
                <a:extLst>
                  <a:ext uri="{0D108BD9-81ED-4DB2-BD59-A6C34878D82A}">
                    <a16:rowId xmlns:a16="http://schemas.microsoft.com/office/drawing/2014/main" val="10000"/>
                  </a:ext>
                </a:extLst>
              </a:tr>
              <a:tr h="335281">
                <a:tc>
                  <a:txBody>
                    <a:bodyPr/>
                    <a:lstStyle/>
                    <a:p>
                      <a:r>
                        <a:rPr lang="en-AU" sz="2000" dirty="0"/>
                        <a:t>Chimpanzee</a:t>
                      </a:r>
                    </a:p>
                  </a:txBody>
                  <a:tcPr marL="91452" marR="91452" marT="45718" marB="45718"/>
                </a:tc>
                <a:tc>
                  <a:txBody>
                    <a:bodyPr/>
                    <a:lstStyle/>
                    <a:p>
                      <a:r>
                        <a:rPr lang="en-GB" sz="2000" b="0" i="0" u="none" strike="noStrike" kern="1200" baseline="0" dirty="0">
                          <a:solidFill>
                            <a:schemeClr val="dk1"/>
                          </a:solidFill>
                          <a:latin typeface="+mn-lt"/>
                          <a:ea typeface="+mn-ea"/>
                          <a:cs typeface="+mn-cs"/>
                        </a:rPr>
                        <a:t>0</a:t>
                      </a:r>
                      <a:endParaRPr lang="en-AU" sz="2000" dirty="0"/>
                    </a:p>
                  </a:txBody>
                  <a:tcPr marL="91452" marR="91452" marT="45718" marB="45718"/>
                </a:tc>
                <a:extLst>
                  <a:ext uri="{0D108BD9-81ED-4DB2-BD59-A6C34878D82A}">
                    <a16:rowId xmlns:a16="http://schemas.microsoft.com/office/drawing/2014/main" val="10001"/>
                  </a:ext>
                </a:extLst>
              </a:tr>
              <a:tr h="335281">
                <a:tc>
                  <a:txBody>
                    <a:bodyPr/>
                    <a:lstStyle/>
                    <a:p>
                      <a:r>
                        <a:rPr lang="en-AU" sz="2000" dirty="0"/>
                        <a:t>Gorilla</a:t>
                      </a:r>
                    </a:p>
                  </a:txBody>
                  <a:tcPr marL="91452" marR="91452" marT="45718" marB="45718"/>
                </a:tc>
                <a:tc>
                  <a:txBody>
                    <a:bodyPr/>
                    <a:lstStyle/>
                    <a:p>
                      <a:r>
                        <a:rPr lang="en-AU" sz="2000" dirty="0"/>
                        <a:t>1</a:t>
                      </a:r>
                    </a:p>
                  </a:txBody>
                  <a:tcPr marL="91452" marR="91452" marT="45718" marB="45718"/>
                </a:tc>
                <a:extLst>
                  <a:ext uri="{0D108BD9-81ED-4DB2-BD59-A6C34878D82A}">
                    <a16:rowId xmlns:a16="http://schemas.microsoft.com/office/drawing/2014/main" val="10002"/>
                  </a:ext>
                </a:extLst>
              </a:tr>
              <a:tr h="335281">
                <a:tc>
                  <a:txBody>
                    <a:bodyPr/>
                    <a:lstStyle/>
                    <a:p>
                      <a:r>
                        <a:rPr lang="en-AU" sz="2000" dirty="0"/>
                        <a:t>Gibbon</a:t>
                      </a:r>
                    </a:p>
                  </a:txBody>
                  <a:tcPr marL="91452" marR="91452" marT="45718" marB="45718"/>
                </a:tc>
                <a:tc>
                  <a:txBody>
                    <a:bodyPr/>
                    <a:lstStyle/>
                    <a:p>
                      <a:r>
                        <a:rPr lang="en-AU" sz="2000" dirty="0"/>
                        <a:t>3</a:t>
                      </a:r>
                    </a:p>
                  </a:txBody>
                  <a:tcPr marL="91452" marR="91452" marT="45718" marB="45718"/>
                </a:tc>
                <a:extLst>
                  <a:ext uri="{0D108BD9-81ED-4DB2-BD59-A6C34878D82A}">
                    <a16:rowId xmlns:a16="http://schemas.microsoft.com/office/drawing/2014/main" val="10003"/>
                  </a:ext>
                </a:extLst>
              </a:tr>
              <a:tr h="335281">
                <a:tc>
                  <a:txBody>
                    <a:bodyPr/>
                    <a:lstStyle/>
                    <a:p>
                      <a:r>
                        <a:rPr lang="en-AU" sz="2000" dirty="0" err="1"/>
                        <a:t>Orangutan</a:t>
                      </a:r>
                      <a:endParaRPr lang="en-AU" sz="2000" dirty="0"/>
                    </a:p>
                  </a:txBody>
                  <a:tcPr marL="91452" marR="91452" marT="45718" marB="45718"/>
                </a:tc>
                <a:tc>
                  <a:txBody>
                    <a:bodyPr/>
                    <a:lstStyle/>
                    <a:p>
                      <a:r>
                        <a:rPr lang="en-AU" sz="2000" dirty="0"/>
                        <a:t>4</a:t>
                      </a:r>
                    </a:p>
                  </a:txBody>
                  <a:tcPr marL="91452" marR="91452" marT="45718" marB="45718"/>
                </a:tc>
                <a:extLst>
                  <a:ext uri="{0D108BD9-81ED-4DB2-BD59-A6C34878D82A}">
                    <a16:rowId xmlns:a16="http://schemas.microsoft.com/office/drawing/2014/main" val="10004"/>
                  </a:ext>
                </a:extLst>
              </a:tr>
              <a:tr h="335281">
                <a:tc>
                  <a:txBody>
                    <a:bodyPr/>
                    <a:lstStyle/>
                    <a:p>
                      <a:r>
                        <a:rPr lang="en-AU" sz="2000" dirty="0"/>
                        <a:t>Macaque (monkey)</a:t>
                      </a:r>
                    </a:p>
                  </a:txBody>
                  <a:tcPr marL="91452" marR="91452" marT="45718" marB="45718"/>
                </a:tc>
                <a:tc>
                  <a:txBody>
                    <a:bodyPr/>
                    <a:lstStyle/>
                    <a:p>
                      <a:r>
                        <a:rPr lang="en-AU" sz="2000" dirty="0"/>
                        <a:t>8</a:t>
                      </a:r>
                    </a:p>
                  </a:txBody>
                  <a:tcPr marL="91452" marR="91452" marT="45718" marB="45718"/>
                </a:tc>
                <a:extLst>
                  <a:ext uri="{0D108BD9-81ED-4DB2-BD59-A6C34878D82A}">
                    <a16:rowId xmlns:a16="http://schemas.microsoft.com/office/drawing/2014/main" val="10005"/>
                  </a:ext>
                </a:extLst>
              </a:tr>
              <a:tr h="335281">
                <a:tc>
                  <a:txBody>
                    <a:bodyPr/>
                    <a:lstStyle/>
                    <a:p>
                      <a:r>
                        <a:rPr lang="en-AU" sz="2000" dirty="0"/>
                        <a:t>Lemur</a:t>
                      </a:r>
                    </a:p>
                  </a:txBody>
                  <a:tcPr marL="91452" marR="91452" marT="45718" marB="45718"/>
                </a:tc>
                <a:tc>
                  <a:txBody>
                    <a:bodyPr/>
                    <a:lstStyle/>
                    <a:p>
                      <a:r>
                        <a:rPr lang="en-AU" sz="2000" dirty="0"/>
                        <a:t>5</a:t>
                      </a:r>
                    </a:p>
                  </a:txBody>
                  <a:tcPr marL="91452" marR="91452" marT="45718" marB="45718"/>
                </a:tc>
                <a:extLst>
                  <a:ext uri="{0D108BD9-81ED-4DB2-BD59-A6C34878D82A}">
                    <a16:rowId xmlns:a16="http://schemas.microsoft.com/office/drawing/2014/main" val="10006"/>
                  </a:ext>
                </a:extLst>
              </a:tr>
            </a:tbl>
          </a:graphicData>
        </a:graphic>
      </p:graphicFrame>
      <p:sp>
        <p:nvSpPr>
          <p:cNvPr id="12" name="TextBox 11">
            <a:extLst>
              <a:ext uri="{FF2B5EF4-FFF2-40B4-BE49-F238E27FC236}">
                <a16:creationId xmlns:a16="http://schemas.microsoft.com/office/drawing/2014/main" id="{9460DE4A-DAC7-EE4F-8786-6C91AFB2C8C0}"/>
              </a:ext>
            </a:extLst>
          </p:cNvPr>
          <p:cNvSpPr txBox="1"/>
          <p:nvPr/>
        </p:nvSpPr>
        <p:spPr>
          <a:xfrm>
            <a:off x="1358294" y="1464584"/>
            <a:ext cx="9878295" cy="1323439"/>
          </a:xfrm>
          <a:prstGeom prst="rect">
            <a:avLst/>
          </a:prstGeom>
          <a:noFill/>
        </p:spPr>
        <p:txBody>
          <a:bodyPr wrap="square">
            <a:spAutoFit/>
          </a:bodyPr>
          <a:lstStyle/>
          <a:p>
            <a:pPr defTabSz="457200" fontAlgn="base">
              <a:lnSpc>
                <a:spcPct val="100000"/>
              </a:lnSpc>
              <a:spcBef>
                <a:spcPct val="0"/>
              </a:spcBef>
              <a:spcAft>
                <a:spcPct val="0"/>
              </a:spcAft>
              <a:buClrTx/>
              <a:buNone/>
            </a:pPr>
            <a:r>
              <a:rPr lang="en-AU" altLang="en-US" sz="2000" b="1" dirty="0">
                <a:solidFill>
                  <a:prstClr val="black"/>
                </a:solidFill>
                <a:latin typeface="Arial" panose="020B0604020202020204" pitchFamily="34" charset="0"/>
                <a:ea typeface="MS PGothic" panose="020B0600070205080204" pitchFamily="34" charset="-128"/>
              </a:rPr>
              <a:t>Specific example of comparative biochemistry</a:t>
            </a:r>
          </a:p>
          <a:p>
            <a:pPr marL="342900" indent="-342900" defTabSz="457200" fontAlgn="base">
              <a:lnSpc>
                <a:spcPct val="100000"/>
              </a:lnSpc>
              <a:spcBef>
                <a:spcPct val="0"/>
              </a:spcBef>
              <a:spcAft>
                <a:spcPct val="0"/>
              </a:spcAft>
              <a:buClrTx/>
              <a:buFont typeface="Arial" panose="020B0604020202020204" pitchFamily="34" charset="0"/>
              <a:buChar char="•"/>
            </a:pPr>
            <a:r>
              <a:rPr lang="en-AU" sz="2000" dirty="0">
                <a:solidFill>
                  <a:prstClr val="black"/>
                </a:solidFill>
                <a:latin typeface="Gill Sans MT" panose="020B0502020104020203"/>
              </a:rPr>
              <a:t>The differences in </a:t>
            </a:r>
            <a:r>
              <a:rPr lang="en-GB" sz="2000" dirty="0">
                <a:solidFill>
                  <a:prstClr val="black"/>
                </a:solidFill>
                <a:latin typeface="Gill Sans MT" panose="020B0502020104020203"/>
              </a:rPr>
              <a:t>sequence of the 146 amino acids that make up the blood protein haemoglobin are an indicator of the closeness of the relationships between humans and other primates.</a:t>
            </a:r>
            <a:endParaRPr lang="en-AU" altLang="en-US" sz="2000" dirty="0">
              <a:solidFill>
                <a:prstClr val="black"/>
              </a:solidFill>
              <a:latin typeface="Gill Sans MT" panose="020B0502020104020203"/>
            </a:endParaRPr>
          </a:p>
        </p:txBody>
      </p:sp>
      <p:sp>
        <p:nvSpPr>
          <p:cNvPr id="13" name="Title 1">
            <a:extLst>
              <a:ext uri="{FF2B5EF4-FFF2-40B4-BE49-F238E27FC236}">
                <a16:creationId xmlns:a16="http://schemas.microsoft.com/office/drawing/2014/main" id="{9D0C1830-AE89-BE4D-91DB-C32D8466C60E}"/>
              </a:ext>
            </a:extLst>
          </p:cNvPr>
          <p:cNvSpPr txBox="1">
            <a:spLocks/>
          </p:cNvSpPr>
          <p:nvPr/>
        </p:nvSpPr>
        <p:spPr>
          <a:xfrm>
            <a:off x="1254223" y="130233"/>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12:</a:t>
            </a:r>
            <a:r>
              <a:rPr lang="en-AU" sz="2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2200" b="1" dirty="0">
                <a:solidFill>
                  <a:prstClr val="black"/>
                </a:solidFill>
                <a:latin typeface="Impact" panose="020B0806030902050204"/>
              </a:rPr>
              <a:t> </a:t>
            </a:r>
            <a:r>
              <a:rPr lang="en-AU" sz="2200" b="1" dirty="0">
                <a:solidFill>
                  <a:prstClr val="black"/>
                </a:solidFill>
                <a:latin typeface="Calibri" panose="020F0502020204030204" pitchFamily="34" charset="0"/>
                <a:cs typeface="Calibri" panose="020F0502020204030204" pitchFamily="34" charset="0"/>
              </a:rPr>
              <a:t>Using examples, explain how is Comparative Biochemistry provides evidence for the theory of evolution</a:t>
            </a:r>
          </a:p>
        </p:txBody>
      </p:sp>
    </p:spTree>
    <p:extLst>
      <p:ext uri="{BB962C8B-B14F-4D97-AF65-F5344CB8AC3E}">
        <p14:creationId xmlns:p14="http://schemas.microsoft.com/office/powerpoint/2010/main" val="147025926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noChangeArrowheads="1"/>
          </p:cNvSpPr>
          <p:nvPr>
            <p:ph type="title"/>
          </p:nvPr>
        </p:nvSpPr>
        <p:spPr/>
        <p:txBody>
          <a:bodyPr/>
          <a:lstStyle/>
          <a:p>
            <a:endParaRPr lang="en-AU" altLang="en-US" smtClean="0"/>
          </a:p>
        </p:txBody>
      </p:sp>
      <p:pic>
        <p:nvPicPr>
          <p:cNvPr id="17411"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52813" y="260351"/>
            <a:ext cx="5256212" cy="6410325"/>
          </a:xfrm>
        </p:spPr>
      </p:pic>
    </p:spTree>
    <p:extLst>
      <p:ext uri="{BB962C8B-B14F-4D97-AF65-F5344CB8AC3E}">
        <p14:creationId xmlns:p14="http://schemas.microsoft.com/office/powerpoint/2010/main" val="41031227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Box 3">
            <a:extLst>
              <a:ext uri="{FF2B5EF4-FFF2-40B4-BE49-F238E27FC236}">
                <a16:creationId xmlns:a16="http://schemas.microsoft.com/office/drawing/2014/main" id="{98FCCCF2-23B4-EE4A-B780-B7E30F8DF7CD}"/>
              </a:ext>
            </a:extLst>
          </p:cNvPr>
          <p:cNvSpPr txBox="1">
            <a:spLocks noChangeArrowheads="1"/>
          </p:cNvSpPr>
          <p:nvPr/>
        </p:nvSpPr>
        <p:spPr bwMode="auto">
          <a:xfrm>
            <a:off x="7478713" y="58483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77"/>
              </a:defRPr>
            </a:lvl1pPr>
            <a:lvl2pPr marL="742950" indent="-285750">
              <a:lnSpc>
                <a:spcPct val="110000"/>
              </a:lnSpc>
              <a:spcBef>
                <a:spcPts val="700"/>
              </a:spcBef>
              <a:buClr>
                <a:schemeClr val="tx2"/>
              </a:buClr>
              <a:buFont typeface="Gill Sans MT" panose="020B0502020104020203" pitchFamily="34" charset="77"/>
              <a:buChar char="–"/>
              <a:defRPr>
                <a:solidFill>
                  <a:srgbClr val="595959"/>
                </a:solidFill>
                <a:latin typeface="Gill Sans MT" panose="020B0502020104020203" pitchFamily="34" charset="77"/>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77"/>
              </a:defRPr>
            </a:lvl3pPr>
            <a:lvl4pPr marL="1600200" indent="-228600">
              <a:lnSpc>
                <a:spcPct val="110000"/>
              </a:lnSpc>
              <a:spcBef>
                <a:spcPts val="700"/>
              </a:spcBef>
              <a:buClr>
                <a:schemeClr val="tx2"/>
              </a:buClr>
              <a:buFont typeface="Gill Sans MT" panose="020B0502020104020203" pitchFamily="34" charset="77"/>
              <a:buChar char="–"/>
              <a:defRPr sz="1400">
                <a:solidFill>
                  <a:srgbClr val="595959"/>
                </a:solidFill>
                <a:latin typeface="Gill Sans MT" panose="020B0502020104020203" pitchFamily="34" charset="77"/>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77"/>
              </a:defRPr>
            </a:lvl5pPr>
            <a:lvl6pPr marL="25146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6pPr>
            <a:lvl7pPr marL="29718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7pPr>
            <a:lvl8pPr marL="34290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8pPr>
            <a:lvl9pPr marL="38862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9pPr>
          </a:lstStyle>
          <a:p>
            <a:pPr defTabSz="457200" fontAlgn="base">
              <a:lnSpc>
                <a:spcPct val="100000"/>
              </a:lnSpc>
              <a:spcBef>
                <a:spcPct val="0"/>
              </a:spcBef>
              <a:spcAft>
                <a:spcPct val="0"/>
              </a:spcAft>
              <a:buClrTx/>
              <a:buNone/>
            </a:pPr>
            <a:endParaRPr lang="en-US" altLang="en-US" sz="1800">
              <a:solidFill>
                <a:prstClr val="black"/>
              </a:solidFill>
              <a:latin typeface="Arial" panose="020B0604020202020204" pitchFamily="34" charset="0"/>
              <a:ea typeface="MS PGothic" panose="020B0600070205080204" pitchFamily="34" charset="-128"/>
            </a:endParaRPr>
          </a:p>
        </p:txBody>
      </p:sp>
      <p:sp>
        <p:nvSpPr>
          <p:cNvPr id="117764" name="Rectangle 1">
            <a:extLst>
              <a:ext uri="{FF2B5EF4-FFF2-40B4-BE49-F238E27FC236}">
                <a16:creationId xmlns:a16="http://schemas.microsoft.com/office/drawing/2014/main" id="{77150BE9-C05D-6442-95FD-7167BD1B05DE}"/>
              </a:ext>
            </a:extLst>
          </p:cNvPr>
          <p:cNvSpPr>
            <a:spLocks noChangeArrowheads="1"/>
          </p:cNvSpPr>
          <p:nvPr/>
        </p:nvSpPr>
        <p:spPr bwMode="auto">
          <a:xfrm>
            <a:off x="1254223" y="1558007"/>
            <a:ext cx="9964271" cy="3741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77"/>
              </a:defRPr>
            </a:lvl1pPr>
            <a:lvl2pPr marL="742950" indent="-285750">
              <a:lnSpc>
                <a:spcPct val="110000"/>
              </a:lnSpc>
              <a:spcBef>
                <a:spcPts val="700"/>
              </a:spcBef>
              <a:buClr>
                <a:schemeClr val="tx2"/>
              </a:buClr>
              <a:buFont typeface="Gill Sans MT" panose="020B0502020104020203" pitchFamily="34" charset="77"/>
              <a:buChar char="–"/>
              <a:defRPr>
                <a:solidFill>
                  <a:srgbClr val="595959"/>
                </a:solidFill>
                <a:latin typeface="Gill Sans MT" panose="020B0502020104020203" pitchFamily="34" charset="77"/>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77"/>
              </a:defRPr>
            </a:lvl3pPr>
            <a:lvl4pPr marL="1600200" indent="-228600">
              <a:lnSpc>
                <a:spcPct val="110000"/>
              </a:lnSpc>
              <a:spcBef>
                <a:spcPts val="700"/>
              </a:spcBef>
              <a:buClr>
                <a:schemeClr val="tx2"/>
              </a:buClr>
              <a:buFont typeface="Gill Sans MT" panose="020B0502020104020203" pitchFamily="34" charset="77"/>
              <a:buChar char="–"/>
              <a:defRPr sz="1400">
                <a:solidFill>
                  <a:srgbClr val="595959"/>
                </a:solidFill>
                <a:latin typeface="Gill Sans MT" panose="020B0502020104020203" pitchFamily="34" charset="77"/>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77"/>
              </a:defRPr>
            </a:lvl5pPr>
            <a:lvl6pPr marL="25146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6pPr>
            <a:lvl7pPr marL="29718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7pPr>
            <a:lvl8pPr marL="34290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8pPr>
            <a:lvl9pPr marL="38862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9pPr>
          </a:lstStyle>
          <a:p>
            <a:pPr defTabSz="457200" fontAlgn="base">
              <a:lnSpc>
                <a:spcPts val="2200"/>
              </a:lnSpc>
              <a:spcBef>
                <a:spcPct val="0"/>
              </a:spcBef>
              <a:spcAft>
                <a:spcPct val="0"/>
              </a:spcAft>
              <a:buClrTx/>
              <a:buNone/>
            </a:pPr>
            <a:r>
              <a:rPr lang="en-AU" altLang="en-US" b="1" dirty="0">
                <a:solidFill>
                  <a:prstClr val="black"/>
                </a:solidFill>
                <a:latin typeface="Arial" panose="020B0604020202020204" pitchFamily="34" charset="0"/>
                <a:ea typeface="MS PGothic" panose="020B0600070205080204" pitchFamily="34" charset="-128"/>
              </a:rPr>
              <a:t>Define Biogeography</a:t>
            </a:r>
          </a:p>
          <a:p>
            <a:pPr defTabSz="457200" fontAlgn="base">
              <a:lnSpc>
                <a:spcPts val="2200"/>
              </a:lnSpc>
              <a:spcBef>
                <a:spcPct val="0"/>
              </a:spcBef>
              <a:spcAft>
                <a:spcPct val="0"/>
              </a:spcAft>
              <a:buClrTx/>
              <a:buNone/>
            </a:pPr>
            <a:r>
              <a:rPr lang="en-AU" altLang="en-US" dirty="0">
                <a:solidFill>
                  <a:prstClr val="black"/>
                </a:solidFill>
                <a:latin typeface="Arial" panose="020B0604020202020204" pitchFamily="34" charset="0"/>
                <a:ea typeface="MS PGothic" panose="020B0600070205080204" pitchFamily="34" charset="-128"/>
              </a:rPr>
              <a:t>Biogeography is the study of the distribution of organisms and ecosystems across the world and through geologic time.</a:t>
            </a:r>
          </a:p>
          <a:p>
            <a:pPr defTabSz="457200" fontAlgn="base">
              <a:lnSpc>
                <a:spcPts val="2200"/>
              </a:lnSpc>
              <a:spcBef>
                <a:spcPct val="0"/>
              </a:spcBef>
              <a:spcAft>
                <a:spcPct val="0"/>
              </a:spcAft>
              <a:buClrTx/>
              <a:buNone/>
            </a:pPr>
            <a:endParaRPr lang="en-AU" altLang="en-US" dirty="0">
              <a:solidFill>
                <a:prstClr val="black"/>
              </a:solidFill>
              <a:latin typeface="Arial" panose="020B0604020202020204" pitchFamily="34" charset="0"/>
              <a:ea typeface="MS PGothic" panose="020B0600070205080204" pitchFamily="34" charset="-128"/>
            </a:endParaRPr>
          </a:p>
          <a:p>
            <a:pPr defTabSz="457200" fontAlgn="base">
              <a:lnSpc>
                <a:spcPts val="2200"/>
              </a:lnSpc>
              <a:spcBef>
                <a:spcPct val="0"/>
              </a:spcBef>
              <a:spcAft>
                <a:spcPct val="0"/>
              </a:spcAft>
              <a:buClrTx/>
              <a:buNone/>
            </a:pPr>
            <a:r>
              <a:rPr lang="en-AU" altLang="en-US" b="1" dirty="0">
                <a:solidFill>
                  <a:prstClr val="black"/>
                </a:solidFill>
                <a:latin typeface="Arial" panose="020B0604020202020204" pitchFamily="34" charset="0"/>
                <a:ea typeface="MS PGothic" panose="020B0600070205080204" pitchFamily="34" charset="-128"/>
              </a:rPr>
              <a:t>Evidence of evolution</a:t>
            </a:r>
          </a:p>
          <a:p>
            <a:pPr defTabSz="457200" fontAlgn="base">
              <a:lnSpc>
                <a:spcPts val="2200"/>
              </a:lnSpc>
              <a:spcBef>
                <a:spcPct val="0"/>
              </a:spcBef>
              <a:spcAft>
                <a:spcPct val="0"/>
              </a:spcAft>
              <a:buClrTx/>
              <a:buNone/>
            </a:pPr>
            <a:r>
              <a:rPr lang="en-AU" altLang="en-US" dirty="0">
                <a:solidFill>
                  <a:prstClr val="black"/>
                </a:solidFill>
                <a:latin typeface="Arial" panose="020B0604020202020204" pitchFamily="34" charset="0"/>
                <a:ea typeface="MS PGothic" panose="020B0600070205080204" pitchFamily="34" charset="-128"/>
              </a:rPr>
              <a:t>The fauna and flora of Australia owe their uniqueness to the isolation of the landmass. </a:t>
            </a:r>
          </a:p>
          <a:p>
            <a:pPr defTabSz="457200" fontAlgn="base">
              <a:lnSpc>
                <a:spcPts val="2200"/>
              </a:lnSpc>
              <a:spcBef>
                <a:spcPct val="0"/>
              </a:spcBef>
              <a:spcAft>
                <a:spcPct val="0"/>
              </a:spcAft>
              <a:buClrTx/>
              <a:buNone/>
            </a:pPr>
            <a:endParaRPr lang="en-AU" altLang="en-US" dirty="0">
              <a:solidFill>
                <a:prstClr val="black"/>
              </a:solidFill>
              <a:latin typeface="Arial" panose="020B0604020202020204" pitchFamily="34" charset="0"/>
              <a:ea typeface="MS PGothic" panose="020B0600070205080204" pitchFamily="34" charset="-128"/>
            </a:endParaRPr>
          </a:p>
          <a:p>
            <a:pPr defTabSz="457200" fontAlgn="base">
              <a:lnSpc>
                <a:spcPts val="2200"/>
              </a:lnSpc>
              <a:spcBef>
                <a:spcPct val="0"/>
              </a:spcBef>
              <a:spcAft>
                <a:spcPct val="0"/>
              </a:spcAft>
              <a:buClrTx/>
              <a:buNone/>
            </a:pPr>
            <a:r>
              <a:rPr lang="en-AU" altLang="en-US" dirty="0">
                <a:solidFill>
                  <a:prstClr val="black"/>
                </a:solidFill>
                <a:latin typeface="Arial" panose="020B0604020202020204" pitchFamily="34" charset="0"/>
                <a:ea typeface="MS PGothic" panose="020B0600070205080204" pitchFamily="34" charset="-128"/>
              </a:rPr>
              <a:t>However, Australia and other landmasses in the southern hemisphere share many plant and animal groups. </a:t>
            </a:r>
          </a:p>
          <a:p>
            <a:pPr defTabSz="457200" fontAlgn="base">
              <a:lnSpc>
                <a:spcPts val="2200"/>
              </a:lnSpc>
              <a:spcBef>
                <a:spcPct val="0"/>
              </a:spcBef>
              <a:spcAft>
                <a:spcPct val="0"/>
              </a:spcAft>
              <a:buClrTx/>
              <a:buNone/>
            </a:pPr>
            <a:endParaRPr lang="en-AU" altLang="en-US" dirty="0">
              <a:solidFill>
                <a:prstClr val="black"/>
              </a:solidFill>
              <a:latin typeface="Arial" panose="020B0604020202020204" pitchFamily="34" charset="0"/>
              <a:ea typeface="MS PGothic" panose="020B0600070205080204" pitchFamily="34" charset="-128"/>
            </a:endParaRPr>
          </a:p>
          <a:p>
            <a:pPr defTabSz="457200" fontAlgn="base">
              <a:lnSpc>
                <a:spcPts val="2200"/>
              </a:lnSpc>
              <a:spcBef>
                <a:spcPct val="0"/>
              </a:spcBef>
              <a:spcAft>
                <a:spcPct val="0"/>
              </a:spcAft>
              <a:buClrTx/>
              <a:buNone/>
            </a:pPr>
            <a:r>
              <a:rPr lang="en-AU" altLang="en-US" dirty="0">
                <a:solidFill>
                  <a:prstClr val="black"/>
                </a:solidFill>
                <a:latin typeface="Arial" panose="020B0604020202020204" pitchFamily="34" charset="0"/>
                <a:ea typeface="MS PGothic" panose="020B0600070205080204" pitchFamily="34" charset="-128"/>
              </a:rPr>
              <a:t>By looking at the pattern of these distributions today, plus that of the fossils, we are able to reconstruct Australia’s evolutionary history.</a:t>
            </a:r>
          </a:p>
          <a:p>
            <a:pPr defTabSz="457200" fontAlgn="base">
              <a:lnSpc>
                <a:spcPts val="2200"/>
              </a:lnSpc>
              <a:spcBef>
                <a:spcPct val="0"/>
              </a:spcBef>
              <a:spcAft>
                <a:spcPct val="0"/>
              </a:spcAft>
              <a:buClrTx/>
              <a:buNone/>
            </a:pPr>
            <a:endParaRPr lang="en-AU" altLang="en-US" dirty="0">
              <a:solidFill>
                <a:prstClr val="black"/>
              </a:solidFill>
              <a:latin typeface="Arial" panose="020B0604020202020204" pitchFamily="34" charset="0"/>
              <a:ea typeface="MS PGothic" panose="020B0600070205080204" pitchFamily="34" charset="-128"/>
            </a:endParaRPr>
          </a:p>
        </p:txBody>
      </p:sp>
      <p:sp>
        <p:nvSpPr>
          <p:cNvPr id="5" name="Title 1">
            <a:extLst>
              <a:ext uri="{FF2B5EF4-FFF2-40B4-BE49-F238E27FC236}">
                <a16:creationId xmlns:a16="http://schemas.microsoft.com/office/drawing/2014/main" id="{5DE5FF7A-1DCF-C74B-B53A-030BB348E1DB}"/>
              </a:ext>
            </a:extLst>
          </p:cNvPr>
          <p:cNvSpPr txBox="1">
            <a:spLocks/>
          </p:cNvSpPr>
          <p:nvPr/>
        </p:nvSpPr>
        <p:spPr>
          <a:xfrm>
            <a:off x="1420968" y="40340"/>
            <a:ext cx="9350063"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4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1:</a:t>
            </a:r>
            <a:r>
              <a:rPr lang="en-AU"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2400" b="1" dirty="0">
                <a:solidFill>
                  <a:prstClr val="black"/>
                </a:solidFill>
                <a:latin typeface="Impact" panose="020B0806030902050204"/>
              </a:rPr>
              <a:t> </a:t>
            </a:r>
            <a:r>
              <a:rPr lang="en-AU" sz="2400" b="1" dirty="0">
                <a:solidFill>
                  <a:prstClr val="black"/>
                </a:solidFill>
                <a:latin typeface="Calibri" panose="020F0502020204030204" pitchFamily="34" charset="0"/>
                <a:cs typeface="Calibri" panose="020F0502020204030204" pitchFamily="34" charset="0"/>
              </a:rPr>
              <a:t>Explain, using an example, how Biogeography can help scientists understand the distribution of species across different continents</a:t>
            </a:r>
          </a:p>
        </p:txBody>
      </p:sp>
    </p:spTree>
    <p:extLst>
      <p:ext uri="{BB962C8B-B14F-4D97-AF65-F5344CB8AC3E}">
        <p14:creationId xmlns:p14="http://schemas.microsoft.com/office/powerpoint/2010/main" val="17831132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noChangeArrowheads="1"/>
          </p:cNvSpPr>
          <p:nvPr>
            <p:ph type="title"/>
          </p:nvPr>
        </p:nvSpPr>
        <p:spPr/>
        <p:txBody>
          <a:bodyPr/>
          <a:lstStyle/>
          <a:p>
            <a:endParaRPr lang="en-AU" altLang="en-US" smtClean="0"/>
          </a:p>
        </p:txBody>
      </p:sp>
      <p:pic>
        <p:nvPicPr>
          <p:cNvPr id="18435"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0364" t="30098" r="17894"/>
          <a:stretch>
            <a:fillRect/>
          </a:stretch>
        </p:blipFill>
        <p:spPr>
          <a:xfrm>
            <a:off x="2667000" y="912814"/>
            <a:ext cx="7239000" cy="5375275"/>
          </a:xfrm>
        </p:spPr>
      </p:pic>
    </p:spTree>
    <p:extLst>
      <p:ext uri="{BB962C8B-B14F-4D97-AF65-F5344CB8AC3E}">
        <p14:creationId xmlns:p14="http://schemas.microsoft.com/office/powerpoint/2010/main" val="34788293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AFDA8-B3C4-CA47-8168-AB1CB7647699}"/>
              </a:ext>
            </a:extLst>
          </p:cNvPr>
          <p:cNvSpPr>
            <a:spLocks noGrp="1"/>
          </p:cNvSpPr>
          <p:nvPr>
            <p:ph type="title"/>
          </p:nvPr>
        </p:nvSpPr>
        <p:spPr/>
        <p:txBody>
          <a:bodyPr/>
          <a:lstStyle/>
          <a:p>
            <a:r>
              <a:rPr lang="en-US" dirty="0"/>
              <a:t>Practice Question</a:t>
            </a:r>
          </a:p>
        </p:txBody>
      </p:sp>
      <p:pic>
        <p:nvPicPr>
          <p:cNvPr id="6" name="Content Placeholder 5">
            <a:extLst>
              <a:ext uri="{FF2B5EF4-FFF2-40B4-BE49-F238E27FC236}">
                <a16:creationId xmlns:a16="http://schemas.microsoft.com/office/drawing/2014/main" id="{E7B4FFC1-6A21-F647-8AF3-4C38A38F2321}"/>
              </a:ext>
            </a:extLst>
          </p:cNvPr>
          <p:cNvPicPr>
            <a:picLocks noGrp="1" noChangeAspect="1"/>
          </p:cNvPicPr>
          <p:nvPr>
            <p:ph idx="1"/>
          </p:nvPr>
        </p:nvPicPr>
        <p:blipFill>
          <a:blip r:embed="rId2"/>
          <a:stretch>
            <a:fillRect/>
          </a:stretch>
        </p:blipFill>
        <p:spPr>
          <a:xfrm>
            <a:off x="6955364" y="1128713"/>
            <a:ext cx="4870875" cy="2384850"/>
          </a:xfrm>
          <a:prstGeom prst="rect">
            <a:avLst/>
          </a:prstGeom>
        </p:spPr>
      </p:pic>
      <p:pic>
        <p:nvPicPr>
          <p:cNvPr id="4" name="Picture 3">
            <a:extLst>
              <a:ext uri="{FF2B5EF4-FFF2-40B4-BE49-F238E27FC236}">
                <a16:creationId xmlns:a16="http://schemas.microsoft.com/office/drawing/2014/main" id="{C08B4ACF-8A54-5645-A23F-1DEC2C710CB3}"/>
              </a:ext>
            </a:extLst>
          </p:cNvPr>
          <p:cNvPicPr>
            <a:picLocks noChangeAspect="1"/>
          </p:cNvPicPr>
          <p:nvPr/>
        </p:nvPicPr>
        <p:blipFill>
          <a:blip r:embed="rId3"/>
          <a:stretch>
            <a:fillRect/>
          </a:stretch>
        </p:blipFill>
        <p:spPr>
          <a:xfrm>
            <a:off x="1250952" y="1138549"/>
            <a:ext cx="5570638" cy="1896751"/>
          </a:xfrm>
          <a:prstGeom prst="rect">
            <a:avLst/>
          </a:prstGeom>
        </p:spPr>
      </p:pic>
      <p:pic>
        <p:nvPicPr>
          <p:cNvPr id="5" name="Picture 4">
            <a:extLst>
              <a:ext uri="{FF2B5EF4-FFF2-40B4-BE49-F238E27FC236}">
                <a16:creationId xmlns:a16="http://schemas.microsoft.com/office/drawing/2014/main" id="{C8528EFE-C561-6E4C-85F4-BEE61B28B717}"/>
              </a:ext>
            </a:extLst>
          </p:cNvPr>
          <p:cNvPicPr>
            <a:picLocks noChangeAspect="1"/>
          </p:cNvPicPr>
          <p:nvPr/>
        </p:nvPicPr>
        <p:blipFill>
          <a:blip r:embed="rId4"/>
          <a:stretch>
            <a:fillRect/>
          </a:stretch>
        </p:blipFill>
        <p:spPr>
          <a:xfrm>
            <a:off x="1250952" y="3181148"/>
            <a:ext cx="5570638" cy="2538303"/>
          </a:xfrm>
          <a:prstGeom prst="rect">
            <a:avLst/>
          </a:prstGeom>
        </p:spPr>
      </p:pic>
    </p:spTree>
    <p:extLst>
      <p:ext uri="{BB962C8B-B14F-4D97-AF65-F5344CB8AC3E}">
        <p14:creationId xmlns:p14="http://schemas.microsoft.com/office/powerpoint/2010/main" val="36268073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3">
            <a:extLst>
              <a:ext uri="{FF2B5EF4-FFF2-40B4-BE49-F238E27FC236}">
                <a16:creationId xmlns:a16="http://schemas.microsoft.com/office/drawing/2014/main" id="{2A2227DF-9E57-CB45-AF89-0B26F4741F0E}"/>
              </a:ext>
            </a:extLst>
          </p:cNvPr>
          <p:cNvGrpSpPr>
            <a:grpSpLocks/>
          </p:cNvGrpSpPr>
          <p:nvPr/>
        </p:nvGrpSpPr>
        <p:grpSpPr bwMode="auto">
          <a:xfrm>
            <a:off x="2764460" y="2694916"/>
            <a:ext cx="8390965" cy="3329366"/>
            <a:chOff x="933450" y="4661008"/>
            <a:chExt cx="7600950" cy="1511300"/>
          </a:xfrm>
        </p:grpSpPr>
        <p:sp>
          <p:nvSpPr>
            <p:cNvPr id="9" name="Text Box 3">
              <a:extLst>
                <a:ext uri="{FF2B5EF4-FFF2-40B4-BE49-F238E27FC236}">
                  <a16:creationId xmlns:a16="http://schemas.microsoft.com/office/drawing/2014/main" id="{0F925F13-4444-154E-8A0B-CF877136F395}"/>
                </a:ext>
              </a:extLst>
            </p:cNvPr>
            <p:cNvSpPr txBox="1"/>
            <p:nvPr/>
          </p:nvSpPr>
          <p:spPr bwMode="auto">
            <a:xfrm>
              <a:off x="933450" y="4661008"/>
              <a:ext cx="7600950" cy="1511300"/>
            </a:xfrm>
            <a:prstGeom prst="rect">
              <a:avLst/>
            </a:prstGeom>
            <a:solidFill>
              <a:schemeClr val="bg1">
                <a:lumMod val="85000"/>
              </a:schemeClr>
            </a:solidFill>
            <a:ln w="6350">
              <a:solidFill>
                <a:prstClr val="black"/>
              </a:solidFill>
            </a:ln>
          </p:spPr>
          <p:txBody>
            <a:bodyPr/>
            <a:lstStyle/>
            <a:p>
              <a:pPr defTabSz="457200" eaLnBrk="0" fontAlgn="base" hangingPunct="0">
                <a:spcBef>
                  <a:spcPct val="0"/>
                </a:spcBef>
                <a:spcAft>
                  <a:spcPct val="0"/>
                </a:spcAft>
                <a:defRPr/>
              </a:pPr>
              <a:r>
                <a:rPr lang="en-AU" sz="2000">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p:txBody>
        </p:sp>
        <p:grpSp>
          <p:nvGrpSpPr>
            <p:cNvPr id="10246" name="Group 5">
              <a:extLst>
                <a:ext uri="{FF2B5EF4-FFF2-40B4-BE49-F238E27FC236}">
                  <a16:creationId xmlns:a16="http://schemas.microsoft.com/office/drawing/2014/main" id="{30F61A63-72A3-384F-9671-A5E1B40D2BD7}"/>
                </a:ext>
              </a:extLst>
            </p:cNvPr>
            <p:cNvGrpSpPr>
              <a:grpSpLocks/>
            </p:cNvGrpSpPr>
            <p:nvPr/>
          </p:nvGrpSpPr>
          <p:grpSpPr bwMode="auto">
            <a:xfrm>
              <a:off x="933450" y="4728190"/>
              <a:ext cx="1667402" cy="855123"/>
              <a:chOff x="933450" y="4728190"/>
              <a:chExt cx="1667402" cy="855123"/>
            </a:xfrm>
          </p:grpSpPr>
          <p:sp>
            <p:nvSpPr>
              <p:cNvPr id="7" name="Text Box 4">
                <a:extLst>
                  <a:ext uri="{FF2B5EF4-FFF2-40B4-BE49-F238E27FC236}">
                    <a16:creationId xmlns:a16="http://schemas.microsoft.com/office/drawing/2014/main" id="{807E81FE-3CAC-7147-8403-8E8AA5848C3A}"/>
                  </a:ext>
                </a:extLst>
              </p:cNvPr>
              <p:cNvSpPr txBox="1"/>
              <p:nvPr/>
            </p:nvSpPr>
            <p:spPr>
              <a:xfrm>
                <a:off x="933450" y="5266031"/>
                <a:ext cx="1648142" cy="317282"/>
              </a:xfrm>
              <a:prstGeom prst="rect">
                <a:avLst/>
              </a:prstGeom>
              <a:noFill/>
              <a:ln>
                <a:noFill/>
              </a:ln>
            </p:spPr>
            <p:txBody>
              <a:bodyPr wrap="none">
                <a:spAutoFit/>
              </a:bodyPr>
              <a:lstStyle/>
              <a:p>
                <a:pPr defTabSz="457200" eaLnBrk="0" fontAlgn="base" hangingPunct="0">
                  <a:spcBef>
                    <a:spcPct val="0"/>
                  </a:spcBef>
                  <a:spcAft>
                    <a:spcPct val="0"/>
                  </a:spcAft>
                  <a:defRPr/>
                </a:pPr>
                <a:r>
                  <a:rPr lang="en-AU" sz="2000" b="1" dirty="0">
                    <a:ln w="10160" cap="flat" cmpd="sng" algn="ctr">
                      <a:solidFill>
                        <a:srgbClr val="5B9BD5"/>
                      </a:solidFill>
                      <a:prstDash val="solid"/>
                      <a:round/>
                    </a:ln>
                    <a:solidFill>
                      <a:srgbClr val="FFFFFF"/>
                    </a:solid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Essential</a:t>
                </a:r>
                <a:endParaRPr lang="en-AU" sz="2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defTabSz="457200" eaLnBrk="0" fontAlgn="base" hangingPunct="0">
                  <a:spcBef>
                    <a:spcPct val="0"/>
                  </a:spcBef>
                  <a:spcAft>
                    <a:spcPct val="0"/>
                  </a:spcAft>
                  <a:defRPr/>
                </a:pPr>
                <a:r>
                  <a:rPr lang="en-AU" sz="2000" b="1" dirty="0">
                    <a:ln w="10160" cap="flat" cmpd="sng" algn="ctr">
                      <a:solidFill>
                        <a:srgbClr val="5B9BD5"/>
                      </a:solidFill>
                      <a:prstDash val="solid"/>
                      <a:round/>
                    </a:ln>
                    <a:solidFill>
                      <a:srgbClr val="FFFFFF"/>
                    </a:solid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Question:</a:t>
                </a:r>
                <a:endParaRPr lang="en-AU" sz="2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31">
                <a:extLst>
                  <a:ext uri="{FF2B5EF4-FFF2-40B4-BE49-F238E27FC236}">
                    <a16:creationId xmlns:a16="http://schemas.microsoft.com/office/drawing/2014/main" id="{AD455624-9763-B845-B2B3-08F2E4AC0927}"/>
                  </a:ext>
                </a:extLst>
              </p:cNvPr>
              <p:cNvSpPr txBox="1"/>
              <p:nvPr/>
            </p:nvSpPr>
            <p:spPr>
              <a:xfrm>
                <a:off x="952709" y="4728190"/>
                <a:ext cx="1648143" cy="179334"/>
              </a:xfrm>
              <a:prstGeom prst="rect">
                <a:avLst/>
              </a:prstGeom>
              <a:noFill/>
              <a:ln>
                <a:noFill/>
              </a:ln>
            </p:spPr>
            <p:txBody>
              <a:bodyPr wrap="none">
                <a:spAutoFit/>
              </a:bodyPr>
              <a:lstStyle/>
              <a:p>
                <a:pPr defTabSz="457200" eaLnBrk="0" fontAlgn="base" hangingPunct="0">
                  <a:spcBef>
                    <a:spcPct val="0"/>
                  </a:spcBef>
                  <a:spcAft>
                    <a:spcPct val="0"/>
                  </a:spcAft>
                  <a:defRPr/>
                </a:pPr>
                <a:r>
                  <a:rPr lang="en-AU" sz="2000" b="1" dirty="0">
                    <a:ln w="10160" cap="flat" cmpd="sng" algn="ctr">
                      <a:solidFill>
                        <a:srgbClr val="5B9BD5"/>
                      </a:solidFill>
                      <a:prstDash val="solid"/>
                      <a:round/>
                    </a:ln>
                    <a:solidFill>
                      <a:srgbClr val="FFFFFF"/>
                    </a:solid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Syllabus:</a:t>
                </a:r>
                <a:endParaRPr lang="en-AU" sz="20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10243" name="Text Box 27">
            <a:extLst>
              <a:ext uri="{FF2B5EF4-FFF2-40B4-BE49-F238E27FC236}">
                <a16:creationId xmlns:a16="http://schemas.microsoft.com/office/drawing/2014/main" id="{3F7FB1CE-7A84-1A45-99CD-4418782D7C87}"/>
              </a:ext>
            </a:extLst>
          </p:cNvPr>
          <p:cNvSpPr txBox="1">
            <a:spLocks noChangeArrowheads="1"/>
          </p:cNvSpPr>
          <p:nvPr/>
        </p:nvSpPr>
        <p:spPr bwMode="auto">
          <a:xfrm>
            <a:off x="4430432" y="2782373"/>
            <a:ext cx="563245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77"/>
              </a:defRPr>
            </a:lvl1pPr>
            <a:lvl2pPr indent="-228600">
              <a:lnSpc>
                <a:spcPct val="110000"/>
              </a:lnSpc>
              <a:spcBef>
                <a:spcPts val="700"/>
              </a:spcBef>
              <a:buClr>
                <a:schemeClr val="tx2"/>
              </a:buClr>
              <a:buFont typeface="Gill Sans MT" panose="020B0502020104020203" pitchFamily="34" charset="77"/>
              <a:buChar char="–"/>
              <a:defRPr>
                <a:solidFill>
                  <a:srgbClr val="595959"/>
                </a:solidFill>
                <a:latin typeface="Gill Sans MT" panose="020B0502020104020203" pitchFamily="34" charset="77"/>
              </a:defRPr>
            </a:lvl2pPr>
            <a:lvl3pPr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77"/>
              </a:defRPr>
            </a:lvl3pPr>
            <a:lvl4pPr indent="-228600">
              <a:lnSpc>
                <a:spcPct val="110000"/>
              </a:lnSpc>
              <a:spcBef>
                <a:spcPts val="700"/>
              </a:spcBef>
              <a:buClr>
                <a:schemeClr val="tx2"/>
              </a:buClr>
              <a:buFont typeface="Gill Sans MT" panose="020B0502020104020203" pitchFamily="34" charset="77"/>
              <a:buChar char="–"/>
              <a:defRPr sz="1400">
                <a:solidFill>
                  <a:srgbClr val="595959"/>
                </a:solidFill>
                <a:latin typeface="Gill Sans MT" panose="020B0502020104020203" pitchFamily="34" charset="77"/>
              </a:defRPr>
            </a:lvl4pPr>
            <a:lvl5pPr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77"/>
              </a:defRPr>
            </a:lvl5pPr>
            <a:lvl6pPr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6pPr>
            <a:lvl7pPr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7pPr>
            <a:lvl8pPr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8pPr>
            <a:lvl9pPr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9pPr>
          </a:lstStyle>
          <a:p>
            <a:pPr defTabSz="457200" fontAlgn="base">
              <a:lnSpc>
                <a:spcPct val="100000"/>
              </a:lnSpc>
              <a:spcBef>
                <a:spcPct val="0"/>
              </a:spcBef>
              <a:spcAft>
                <a:spcPct val="0"/>
              </a:spcAft>
              <a:buClrTx/>
              <a:buNone/>
            </a:pPr>
            <a:r>
              <a:rPr lang="en-AU" altLang="en-US" dirty="0"/>
              <a:t>Technological developments in the fields of comparative genomics, comparative biochemistry and bioinformatics have enabled identification of further evidence for evolutionary relationships (SHE)</a:t>
            </a:r>
          </a:p>
          <a:p>
            <a:pPr defTabSz="457200" fontAlgn="base">
              <a:lnSpc>
                <a:spcPct val="100000"/>
              </a:lnSpc>
              <a:spcBef>
                <a:spcPct val="0"/>
              </a:spcBef>
              <a:spcAft>
                <a:spcPct val="0"/>
              </a:spcAft>
              <a:buClrTx/>
              <a:buNone/>
            </a:pPr>
            <a:endParaRPr lang="en-AU" altLang="en-US" dirty="0">
              <a:solidFill>
                <a:schemeClr val="tx1"/>
              </a:solidFill>
            </a:endParaRPr>
          </a:p>
          <a:p>
            <a:pPr defTabSz="457200" fontAlgn="base">
              <a:lnSpc>
                <a:spcPct val="100000"/>
              </a:lnSpc>
              <a:spcBef>
                <a:spcPct val="0"/>
              </a:spcBef>
              <a:spcAft>
                <a:spcPct val="0"/>
              </a:spcAft>
              <a:buClrTx/>
              <a:buNone/>
            </a:pPr>
            <a:r>
              <a:rPr lang="en-AU" altLang="en-US" dirty="0">
                <a:solidFill>
                  <a:schemeClr val="tx1"/>
                </a:solidFill>
              </a:rPr>
              <a:t>Developments in bioinformatics DNA sequencing technology are allowing biologists to use comparative genomics and biochemistry to develop an in-depth understanding of evolution</a:t>
            </a:r>
          </a:p>
        </p:txBody>
      </p:sp>
      <p:sp>
        <p:nvSpPr>
          <p:cNvPr id="10" name="Title 1">
            <a:extLst>
              <a:ext uri="{FF2B5EF4-FFF2-40B4-BE49-F238E27FC236}">
                <a16:creationId xmlns:a16="http://schemas.microsoft.com/office/drawing/2014/main" id="{65F7525E-247D-FD4A-B539-2DDA97DB9F1B}"/>
              </a:ext>
            </a:extLst>
          </p:cNvPr>
          <p:cNvSpPr>
            <a:spLocks noGrp="1"/>
          </p:cNvSpPr>
          <p:nvPr>
            <p:ph type="title"/>
          </p:nvPr>
        </p:nvSpPr>
        <p:spPr>
          <a:xfrm>
            <a:off x="2764460" y="1342084"/>
            <a:ext cx="7200900" cy="977900"/>
          </a:xfrm>
        </p:spPr>
        <p:txBody>
          <a:bodyPr/>
          <a:lstStyle/>
          <a:p>
            <a:pPr fontAlgn="auto">
              <a:spcAft>
                <a:spcPts val="0"/>
              </a:spcAft>
              <a:defRPr/>
            </a:pPr>
            <a:r>
              <a:rPr lang="en-AU" dirty="0"/>
              <a:t>Syllabus</a:t>
            </a:r>
          </a:p>
        </p:txBody>
      </p:sp>
    </p:spTree>
    <p:extLst>
      <p:ext uri="{BB962C8B-B14F-4D97-AF65-F5344CB8AC3E}">
        <p14:creationId xmlns:p14="http://schemas.microsoft.com/office/powerpoint/2010/main" val="17210258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1">
            <a:extLst>
              <a:ext uri="{FF2B5EF4-FFF2-40B4-BE49-F238E27FC236}">
                <a16:creationId xmlns:a16="http://schemas.microsoft.com/office/drawing/2014/main" id="{ED63FCD9-83C8-004C-8D75-1A2354950E2B}"/>
              </a:ext>
            </a:extLst>
          </p:cNvPr>
          <p:cNvSpPr>
            <a:spLocks noChangeArrowheads="1"/>
          </p:cNvSpPr>
          <p:nvPr/>
        </p:nvSpPr>
        <p:spPr bwMode="auto">
          <a:xfrm>
            <a:off x="1590675" y="1982450"/>
            <a:ext cx="472916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77"/>
              </a:defRPr>
            </a:lvl1pPr>
            <a:lvl2pPr marL="742950" indent="-285750">
              <a:lnSpc>
                <a:spcPct val="110000"/>
              </a:lnSpc>
              <a:spcBef>
                <a:spcPts val="700"/>
              </a:spcBef>
              <a:buClr>
                <a:schemeClr val="tx2"/>
              </a:buClr>
              <a:buFont typeface="Gill Sans MT" panose="020B0502020104020203" pitchFamily="34" charset="77"/>
              <a:buChar char="–"/>
              <a:defRPr>
                <a:solidFill>
                  <a:srgbClr val="595959"/>
                </a:solidFill>
                <a:latin typeface="Gill Sans MT" panose="020B0502020104020203" pitchFamily="34" charset="77"/>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77"/>
              </a:defRPr>
            </a:lvl3pPr>
            <a:lvl4pPr marL="1600200" indent="-228600">
              <a:lnSpc>
                <a:spcPct val="110000"/>
              </a:lnSpc>
              <a:spcBef>
                <a:spcPts val="700"/>
              </a:spcBef>
              <a:buClr>
                <a:schemeClr val="tx2"/>
              </a:buClr>
              <a:buFont typeface="Gill Sans MT" panose="020B0502020104020203" pitchFamily="34" charset="77"/>
              <a:buChar char="–"/>
              <a:defRPr sz="1400">
                <a:solidFill>
                  <a:srgbClr val="595959"/>
                </a:solidFill>
                <a:latin typeface="Gill Sans MT" panose="020B0502020104020203" pitchFamily="34" charset="77"/>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77"/>
              </a:defRPr>
            </a:lvl5pPr>
            <a:lvl6pPr marL="25146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6pPr>
            <a:lvl7pPr marL="29718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7pPr>
            <a:lvl8pPr marL="34290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8pPr>
            <a:lvl9pPr marL="38862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9pPr>
          </a:lstStyle>
          <a:p>
            <a:pPr defTabSz="457200" fontAlgn="base">
              <a:lnSpc>
                <a:spcPct val="100000"/>
              </a:lnSpc>
              <a:spcBef>
                <a:spcPct val="0"/>
              </a:spcBef>
              <a:spcAft>
                <a:spcPct val="0"/>
              </a:spcAft>
              <a:buClrTx/>
              <a:buNone/>
            </a:pPr>
            <a:r>
              <a:rPr lang="en-US" altLang="en-US" sz="2200" dirty="0">
                <a:solidFill>
                  <a:prstClr val="black"/>
                </a:solidFill>
                <a:latin typeface="Arial" panose="020B0604020202020204" pitchFamily="34" charset="0"/>
                <a:ea typeface="MS PGothic" panose="020B0600070205080204" pitchFamily="34" charset="-128"/>
              </a:rPr>
              <a:t>DNA sequencing (next generation or Sanger) and DNA-DNA </a:t>
            </a:r>
            <a:r>
              <a:rPr lang="en-US" altLang="en-US" sz="2200" dirty="0" err="1">
                <a:solidFill>
                  <a:prstClr val="black"/>
                </a:solidFill>
                <a:latin typeface="Arial" panose="020B0604020202020204" pitchFamily="34" charset="0"/>
                <a:ea typeface="MS PGothic" panose="020B0600070205080204" pitchFamily="34" charset="-128"/>
              </a:rPr>
              <a:t>hybridisation</a:t>
            </a:r>
            <a:r>
              <a:rPr lang="en-US" altLang="en-US" sz="2200" dirty="0">
                <a:solidFill>
                  <a:prstClr val="black"/>
                </a:solidFill>
                <a:latin typeface="Arial" panose="020B0604020202020204" pitchFamily="34" charset="0"/>
                <a:ea typeface="MS PGothic" panose="020B0600070205080204" pitchFamily="34" charset="-128"/>
              </a:rPr>
              <a:t> are molecular methods used by scientists to measure relatedness. </a:t>
            </a:r>
          </a:p>
        </p:txBody>
      </p:sp>
      <p:pic>
        <p:nvPicPr>
          <p:cNvPr id="92165" name="Picture 3">
            <a:extLst>
              <a:ext uri="{FF2B5EF4-FFF2-40B4-BE49-F238E27FC236}">
                <a16:creationId xmlns:a16="http://schemas.microsoft.com/office/drawing/2014/main" id="{11EA4B2F-E2B5-8B42-B6FD-C802B38F8B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91300" y="1911351"/>
            <a:ext cx="4729162" cy="444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1191606"/>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F7DF4B9B-CCD3-D249-A370-EF08726EF797}"/>
              </a:ext>
            </a:extLst>
          </p:cNvPr>
          <p:cNvSpPr>
            <a:spLocks noGrp="1" noChangeArrowheads="1"/>
          </p:cNvSpPr>
          <p:nvPr>
            <p:ph type="title"/>
          </p:nvPr>
        </p:nvSpPr>
        <p:spPr/>
        <p:txBody>
          <a:bodyPr/>
          <a:lstStyle/>
          <a:p>
            <a:pPr fontAlgn="auto">
              <a:spcAft>
                <a:spcPts val="0"/>
              </a:spcAft>
              <a:defRPr/>
            </a:pPr>
            <a:r>
              <a:rPr lang="en-AU" altLang="en-US"/>
              <a:t>Molecular methods</a:t>
            </a:r>
            <a:endParaRPr lang="en-US" altLang="en-US"/>
          </a:p>
        </p:txBody>
      </p:sp>
      <p:sp>
        <p:nvSpPr>
          <p:cNvPr id="94211" name="Content Placeholder 2">
            <a:extLst>
              <a:ext uri="{FF2B5EF4-FFF2-40B4-BE49-F238E27FC236}">
                <a16:creationId xmlns:a16="http://schemas.microsoft.com/office/drawing/2014/main" id="{132224EE-6756-6B42-A48A-493E87179124}"/>
              </a:ext>
            </a:extLst>
          </p:cNvPr>
          <p:cNvSpPr>
            <a:spLocks noGrp="1" noChangeArrowheads="1"/>
          </p:cNvSpPr>
          <p:nvPr>
            <p:ph idx="1"/>
          </p:nvPr>
        </p:nvSpPr>
        <p:spPr>
          <a:xfrm>
            <a:off x="1308478" y="1371600"/>
            <a:ext cx="4017777" cy="4114800"/>
          </a:xfrm>
        </p:spPr>
        <p:txBody>
          <a:bodyPr/>
          <a:lstStyle/>
          <a:p>
            <a:pPr marL="0" indent="0">
              <a:lnSpc>
                <a:spcPct val="100000"/>
              </a:lnSpc>
              <a:buNone/>
            </a:pPr>
            <a:r>
              <a:rPr lang="en-GB" altLang="en-US" sz="2200" dirty="0"/>
              <a:t>Through variation in DNA or RNA sequences, scientists can obtain a measure of the difference between organisms and trace evolutionary </a:t>
            </a:r>
            <a:r>
              <a:rPr lang="en-AU" altLang="en-US" sz="2200" dirty="0"/>
              <a:t>relationships. </a:t>
            </a:r>
          </a:p>
          <a:p>
            <a:pPr marL="0" indent="0">
              <a:lnSpc>
                <a:spcPct val="100000"/>
              </a:lnSpc>
              <a:buNone/>
            </a:pPr>
            <a:endParaRPr lang="en-AU" altLang="en-US" sz="2200" dirty="0"/>
          </a:p>
          <a:p>
            <a:pPr marL="0" indent="0">
              <a:lnSpc>
                <a:spcPct val="100000"/>
              </a:lnSpc>
              <a:buNone/>
            </a:pPr>
            <a:r>
              <a:rPr lang="en-US" altLang="en-US" sz="2200" dirty="0"/>
              <a:t>They can, for example, detect subtle differences in base sequences between two microbes.</a:t>
            </a:r>
          </a:p>
          <a:p>
            <a:pPr>
              <a:lnSpc>
                <a:spcPct val="100000"/>
              </a:lnSpc>
            </a:pPr>
            <a:endParaRPr lang="en-US" altLang="en-US" sz="2200" dirty="0"/>
          </a:p>
        </p:txBody>
      </p:sp>
      <p:pic>
        <p:nvPicPr>
          <p:cNvPr id="94212" name="Picture 3">
            <a:extLst>
              <a:ext uri="{FF2B5EF4-FFF2-40B4-BE49-F238E27FC236}">
                <a16:creationId xmlns:a16="http://schemas.microsoft.com/office/drawing/2014/main" id="{602432A7-29C9-3544-9360-EB4A27B1CC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26114" y="1108075"/>
            <a:ext cx="4943475"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46355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Content Placeholder 2">
            <a:extLst>
              <a:ext uri="{FF2B5EF4-FFF2-40B4-BE49-F238E27FC236}">
                <a16:creationId xmlns:a16="http://schemas.microsoft.com/office/drawing/2014/main" id="{5B9C32C5-7FF3-6449-BDE4-E5EA1E879999}"/>
              </a:ext>
            </a:extLst>
          </p:cNvPr>
          <p:cNvSpPr>
            <a:spLocks noGrp="1" noChangeArrowheads="1"/>
          </p:cNvSpPr>
          <p:nvPr>
            <p:ph idx="1"/>
          </p:nvPr>
        </p:nvSpPr>
        <p:spPr>
          <a:xfrm>
            <a:off x="1243452" y="1558805"/>
            <a:ext cx="7172325" cy="4892675"/>
          </a:xfrm>
        </p:spPr>
        <p:txBody>
          <a:bodyPr/>
          <a:lstStyle/>
          <a:p>
            <a:pPr>
              <a:lnSpc>
                <a:spcPct val="100000"/>
              </a:lnSpc>
            </a:pPr>
            <a:r>
              <a:rPr lang="en-AU" altLang="en-US" sz="2200" dirty="0"/>
              <a:t>Measures the degree of genetic similarity between complementary DNA sequences</a:t>
            </a:r>
          </a:p>
          <a:p>
            <a:pPr>
              <a:lnSpc>
                <a:spcPct val="100000"/>
              </a:lnSpc>
            </a:pPr>
            <a:r>
              <a:rPr lang="en-AU" altLang="en-US" sz="2200" dirty="0"/>
              <a:t>Process of joining 2 single strands of DNA  from 2 different species to form a hybrid DNA </a:t>
            </a:r>
          </a:p>
          <a:p>
            <a:pPr>
              <a:lnSpc>
                <a:spcPct val="100000"/>
              </a:lnSpc>
            </a:pPr>
            <a:r>
              <a:rPr lang="en-AU" altLang="en-US" sz="2200" dirty="0"/>
              <a:t>Closely related species have very few differences in their genome compared to distantly related species</a:t>
            </a:r>
          </a:p>
          <a:p>
            <a:pPr>
              <a:lnSpc>
                <a:spcPct val="100000"/>
              </a:lnSpc>
            </a:pPr>
            <a:r>
              <a:rPr lang="en-AU" altLang="en-US" sz="2200" dirty="0"/>
              <a:t>More bonds in complementary strands will form the more closely related the DNA sequences</a:t>
            </a:r>
          </a:p>
        </p:txBody>
      </p:sp>
      <p:pic>
        <p:nvPicPr>
          <p:cNvPr id="95236" name="Picture 3">
            <a:extLst>
              <a:ext uri="{FF2B5EF4-FFF2-40B4-BE49-F238E27FC236}">
                <a16:creationId xmlns:a16="http://schemas.microsoft.com/office/drawing/2014/main" id="{4A9A366C-330A-1A44-992B-87F52D6BF1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9326" y="919164"/>
            <a:ext cx="2617787" cy="572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6970C8B4-1D1F-AF49-8C70-5589EE7E81C6}"/>
              </a:ext>
            </a:extLst>
          </p:cNvPr>
          <p:cNvSpPr txBox="1">
            <a:spLocks/>
          </p:cNvSpPr>
          <p:nvPr/>
        </p:nvSpPr>
        <p:spPr>
          <a:xfrm>
            <a:off x="1254223" y="130233"/>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1:</a:t>
            </a:r>
            <a:r>
              <a:rPr lang="en-AU" sz="2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2200" b="1" dirty="0">
                <a:solidFill>
                  <a:prstClr val="black"/>
                </a:solidFill>
                <a:latin typeface="Impact" panose="020B0806030902050204"/>
              </a:rPr>
              <a:t> </a:t>
            </a:r>
            <a:r>
              <a:rPr lang="en-AU" sz="2200" b="1" dirty="0">
                <a:solidFill>
                  <a:prstClr val="black"/>
                </a:solidFill>
                <a:latin typeface="Calibri" panose="020F0502020204030204" pitchFamily="34" charset="0"/>
                <a:cs typeface="Calibri" panose="020F0502020204030204" pitchFamily="34" charset="0"/>
              </a:rPr>
              <a:t>describe how </a:t>
            </a:r>
            <a:r>
              <a:rPr lang="en-AU" sz="2200" b="1" dirty="0" err="1">
                <a:solidFill>
                  <a:prstClr val="black"/>
                </a:solidFill>
                <a:latin typeface="Calibri" panose="020F0502020204030204" pitchFamily="34" charset="0"/>
                <a:cs typeface="Calibri" panose="020F0502020204030204" pitchFamily="34" charset="0"/>
              </a:rPr>
              <a:t>dna</a:t>
            </a:r>
            <a:r>
              <a:rPr lang="en-AU" sz="2200" b="1" dirty="0">
                <a:solidFill>
                  <a:prstClr val="black"/>
                </a:solidFill>
                <a:latin typeface="Calibri" panose="020F0502020204030204" pitchFamily="34" charset="0"/>
                <a:cs typeface="Calibri" panose="020F0502020204030204" pitchFamily="34" charset="0"/>
              </a:rPr>
              <a:t> hybridisation is used to provide evidence of evolution</a:t>
            </a:r>
          </a:p>
        </p:txBody>
      </p:sp>
    </p:spTree>
    <p:extLst>
      <p:ext uri="{BB962C8B-B14F-4D97-AF65-F5344CB8AC3E}">
        <p14:creationId xmlns:p14="http://schemas.microsoft.com/office/powerpoint/2010/main" val="28217037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DADDB5-5A17-2C41-A0F3-C18ED68E8750}"/>
              </a:ext>
            </a:extLst>
          </p:cNvPr>
          <p:cNvSpPr>
            <a:spLocks noGrp="1"/>
          </p:cNvSpPr>
          <p:nvPr>
            <p:ph idx="1"/>
          </p:nvPr>
        </p:nvSpPr>
        <p:spPr>
          <a:xfrm>
            <a:off x="1250952" y="1631950"/>
            <a:ext cx="10179049" cy="3594100"/>
          </a:xfrm>
        </p:spPr>
        <p:txBody>
          <a:bodyPr rtlCol="0">
            <a:normAutofit/>
          </a:bodyPr>
          <a:lstStyle/>
          <a:p>
            <a:pPr fontAlgn="auto">
              <a:lnSpc>
                <a:spcPct val="100000"/>
              </a:lnSpc>
              <a:spcAft>
                <a:spcPts val="0"/>
              </a:spcAft>
              <a:defRPr/>
            </a:pPr>
            <a:r>
              <a:rPr lang="en-AU" sz="2200" dirty="0">
                <a:solidFill>
                  <a:schemeClr val="tx1">
                    <a:lumMod val="65000"/>
                    <a:lumOff val="35000"/>
                  </a:schemeClr>
                </a:solidFill>
              </a:rPr>
              <a:t>Complementary DNA strands of the species to be compared are denatured by heating to break hydrogen bonds between base pairs</a:t>
            </a:r>
          </a:p>
          <a:p>
            <a:pPr fontAlgn="auto">
              <a:lnSpc>
                <a:spcPct val="100000"/>
              </a:lnSpc>
              <a:spcAft>
                <a:spcPts val="0"/>
              </a:spcAft>
              <a:defRPr/>
            </a:pPr>
            <a:r>
              <a:rPr lang="en-AU" sz="2200" dirty="0">
                <a:solidFill>
                  <a:schemeClr val="tx1">
                    <a:lumMod val="65000"/>
                    <a:lumOff val="35000"/>
                  </a:schemeClr>
                </a:solidFill>
              </a:rPr>
              <a:t>Single-stranded DNA molecules from species being compared are mixed together &amp; allowed to cool</a:t>
            </a:r>
          </a:p>
          <a:p>
            <a:pPr fontAlgn="auto">
              <a:lnSpc>
                <a:spcPct val="100000"/>
              </a:lnSpc>
              <a:spcAft>
                <a:spcPts val="0"/>
              </a:spcAft>
              <a:defRPr/>
            </a:pPr>
            <a:r>
              <a:rPr lang="en-AU" sz="2200" dirty="0">
                <a:solidFill>
                  <a:schemeClr val="tx1">
                    <a:lumMod val="65000"/>
                    <a:lumOff val="35000"/>
                  </a:schemeClr>
                </a:solidFill>
              </a:rPr>
              <a:t>Similar strands of DNA from the different species will begin to anneal at complementary base pairs via hydrogen bonds</a:t>
            </a:r>
          </a:p>
          <a:p>
            <a:pPr marL="457200" indent="-342900" fontAlgn="auto">
              <a:lnSpc>
                <a:spcPct val="100000"/>
              </a:lnSpc>
              <a:spcAft>
                <a:spcPts val="0"/>
              </a:spcAft>
              <a:defRPr/>
            </a:pPr>
            <a:endParaRPr lang="en-AU" sz="2200" dirty="0">
              <a:solidFill>
                <a:schemeClr val="tx1">
                  <a:lumMod val="65000"/>
                  <a:lumOff val="35000"/>
                </a:schemeClr>
              </a:solidFill>
            </a:endParaRPr>
          </a:p>
        </p:txBody>
      </p:sp>
      <p:sp>
        <p:nvSpPr>
          <p:cNvPr id="4" name="Title 1">
            <a:extLst>
              <a:ext uri="{FF2B5EF4-FFF2-40B4-BE49-F238E27FC236}">
                <a16:creationId xmlns:a16="http://schemas.microsoft.com/office/drawing/2014/main" id="{71D1F571-6C92-394C-8DA9-17A7D2603746}"/>
              </a:ext>
            </a:extLst>
          </p:cNvPr>
          <p:cNvSpPr txBox="1">
            <a:spLocks/>
          </p:cNvSpPr>
          <p:nvPr/>
        </p:nvSpPr>
        <p:spPr>
          <a:xfrm>
            <a:off x="1254223" y="130233"/>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1:</a:t>
            </a:r>
            <a:r>
              <a:rPr lang="en-AU" sz="2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2200" b="1" dirty="0">
                <a:solidFill>
                  <a:prstClr val="black"/>
                </a:solidFill>
                <a:latin typeface="Impact" panose="020B0806030902050204"/>
              </a:rPr>
              <a:t> </a:t>
            </a:r>
            <a:r>
              <a:rPr lang="en-AU" sz="2200" b="1" dirty="0">
                <a:solidFill>
                  <a:prstClr val="black"/>
                </a:solidFill>
                <a:latin typeface="Calibri" panose="020F0502020204030204" pitchFamily="34" charset="0"/>
                <a:cs typeface="Calibri" panose="020F0502020204030204" pitchFamily="34" charset="0"/>
              </a:rPr>
              <a:t>describe how </a:t>
            </a:r>
            <a:r>
              <a:rPr lang="en-AU" sz="2200" b="1" dirty="0" err="1">
                <a:solidFill>
                  <a:prstClr val="black"/>
                </a:solidFill>
                <a:latin typeface="Calibri" panose="020F0502020204030204" pitchFamily="34" charset="0"/>
                <a:cs typeface="Calibri" panose="020F0502020204030204" pitchFamily="34" charset="0"/>
              </a:rPr>
              <a:t>dna</a:t>
            </a:r>
            <a:r>
              <a:rPr lang="en-AU" sz="2200" b="1" dirty="0">
                <a:solidFill>
                  <a:prstClr val="black"/>
                </a:solidFill>
                <a:latin typeface="Calibri" panose="020F0502020204030204" pitchFamily="34" charset="0"/>
                <a:cs typeface="Calibri" panose="020F0502020204030204" pitchFamily="34" charset="0"/>
              </a:rPr>
              <a:t> hybridisation is used to provide evidence of evolution</a:t>
            </a:r>
          </a:p>
        </p:txBody>
      </p:sp>
    </p:spTree>
    <p:extLst>
      <p:ext uri="{BB962C8B-B14F-4D97-AF65-F5344CB8AC3E}">
        <p14:creationId xmlns:p14="http://schemas.microsoft.com/office/powerpoint/2010/main" val="12639274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C9761D-572A-0242-AE92-D062C8EE156B}"/>
              </a:ext>
            </a:extLst>
          </p:cNvPr>
          <p:cNvSpPr>
            <a:spLocks noGrp="1"/>
          </p:cNvSpPr>
          <p:nvPr>
            <p:ph idx="1"/>
          </p:nvPr>
        </p:nvSpPr>
        <p:spPr>
          <a:xfrm>
            <a:off x="1207917" y="1514475"/>
            <a:ext cx="10179049" cy="3594100"/>
          </a:xfrm>
        </p:spPr>
        <p:txBody>
          <a:bodyPr rtlCol="0">
            <a:normAutofit/>
          </a:bodyPr>
          <a:lstStyle/>
          <a:p>
            <a:pPr fontAlgn="auto">
              <a:lnSpc>
                <a:spcPct val="100000"/>
              </a:lnSpc>
              <a:spcAft>
                <a:spcPts val="0"/>
              </a:spcAft>
              <a:defRPr/>
            </a:pPr>
            <a:r>
              <a:rPr lang="en-AU" sz="2200" dirty="0">
                <a:solidFill>
                  <a:schemeClr val="tx1">
                    <a:lumMod val="65000"/>
                    <a:lumOff val="35000"/>
                  </a:schemeClr>
                </a:solidFill>
              </a:rPr>
              <a:t>The resulting hybrid DNA is then reheated</a:t>
            </a:r>
          </a:p>
          <a:p>
            <a:pPr fontAlgn="auto">
              <a:lnSpc>
                <a:spcPct val="100000"/>
              </a:lnSpc>
              <a:spcAft>
                <a:spcPts val="0"/>
              </a:spcAft>
              <a:defRPr/>
            </a:pPr>
            <a:r>
              <a:rPr lang="en-AU" sz="2200" dirty="0">
                <a:solidFill>
                  <a:schemeClr val="tx1">
                    <a:lumMod val="65000"/>
                    <a:lumOff val="35000"/>
                  </a:schemeClr>
                </a:solidFill>
              </a:rPr>
              <a:t>The temperature at which hybrid DNA separation occurs is related to the number of hydrogen bonds that have formed between complementary base pairs</a:t>
            </a:r>
          </a:p>
          <a:p>
            <a:pPr fontAlgn="auto">
              <a:lnSpc>
                <a:spcPct val="100000"/>
              </a:lnSpc>
              <a:spcAft>
                <a:spcPts val="0"/>
              </a:spcAft>
              <a:defRPr/>
            </a:pPr>
            <a:r>
              <a:rPr lang="en-AU" sz="2200" dirty="0">
                <a:solidFill>
                  <a:schemeClr val="tx1">
                    <a:lumMod val="65000"/>
                    <a:lumOff val="35000"/>
                  </a:schemeClr>
                </a:solidFill>
              </a:rPr>
              <a:t>Closely related species will have temperature separation close to the temperature required to break the hydrogen bonds initially (high temperatures)</a:t>
            </a:r>
          </a:p>
          <a:p>
            <a:pPr marL="114300" indent="0" fontAlgn="auto">
              <a:lnSpc>
                <a:spcPct val="100000"/>
              </a:lnSpc>
              <a:spcAft>
                <a:spcPts val="0"/>
              </a:spcAft>
              <a:buNone/>
              <a:defRPr/>
            </a:pPr>
            <a:endParaRPr lang="en-AU" sz="2200" dirty="0">
              <a:solidFill>
                <a:schemeClr val="tx1">
                  <a:lumMod val="65000"/>
                  <a:lumOff val="35000"/>
                </a:schemeClr>
              </a:solidFill>
            </a:endParaRPr>
          </a:p>
        </p:txBody>
      </p:sp>
      <p:sp>
        <p:nvSpPr>
          <p:cNvPr id="4" name="Title 1">
            <a:extLst>
              <a:ext uri="{FF2B5EF4-FFF2-40B4-BE49-F238E27FC236}">
                <a16:creationId xmlns:a16="http://schemas.microsoft.com/office/drawing/2014/main" id="{4AB36584-E72C-7646-8618-00F1E1B66BE8}"/>
              </a:ext>
            </a:extLst>
          </p:cNvPr>
          <p:cNvSpPr txBox="1">
            <a:spLocks/>
          </p:cNvSpPr>
          <p:nvPr/>
        </p:nvSpPr>
        <p:spPr>
          <a:xfrm>
            <a:off x="1254223" y="130233"/>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1:</a:t>
            </a:r>
            <a:r>
              <a:rPr lang="en-AU" sz="2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2200" b="1" dirty="0">
                <a:solidFill>
                  <a:prstClr val="black"/>
                </a:solidFill>
                <a:latin typeface="Impact" panose="020B0806030902050204"/>
              </a:rPr>
              <a:t> </a:t>
            </a:r>
            <a:r>
              <a:rPr lang="en-AU" sz="2200" b="1" dirty="0">
                <a:solidFill>
                  <a:prstClr val="black"/>
                </a:solidFill>
                <a:latin typeface="Calibri" panose="020F0502020204030204" pitchFamily="34" charset="0"/>
                <a:cs typeface="Calibri" panose="020F0502020204030204" pitchFamily="34" charset="0"/>
              </a:rPr>
              <a:t>describe how </a:t>
            </a:r>
            <a:r>
              <a:rPr lang="en-AU" sz="2200" b="1" dirty="0" err="1">
                <a:solidFill>
                  <a:prstClr val="black"/>
                </a:solidFill>
                <a:latin typeface="Calibri" panose="020F0502020204030204" pitchFamily="34" charset="0"/>
                <a:cs typeface="Calibri" panose="020F0502020204030204" pitchFamily="34" charset="0"/>
              </a:rPr>
              <a:t>dna</a:t>
            </a:r>
            <a:r>
              <a:rPr lang="en-AU" sz="2200" b="1" dirty="0">
                <a:solidFill>
                  <a:prstClr val="black"/>
                </a:solidFill>
                <a:latin typeface="Calibri" panose="020F0502020204030204" pitchFamily="34" charset="0"/>
                <a:cs typeface="Calibri" panose="020F0502020204030204" pitchFamily="34" charset="0"/>
              </a:rPr>
              <a:t> hybridisation is used to provide evidence of evolution</a:t>
            </a:r>
          </a:p>
        </p:txBody>
      </p:sp>
    </p:spTree>
    <p:extLst>
      <p:ext uri="{BB962C8B-B14F-4D97-AF65-F5344CB8AC3E}">
        <p14:creationId xmlns:p14="http://schemas.microsoft.com/office/powerpoint/2010/main" val="12783557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Content Placeholder 2">
            <a:extLst>
              <a:ext uri="{FF2B5EF4-FFF2-40B4-BE49-F238E27FC236}">
                <a16:creationId xmlns:a16="http://schemas.microsoft.com/office/drawing/2014/main" id="{C2DFF0A8-7B95-EE47-B2A2-FE9162B579B4}"/>
              </a:ext>
            </a:extLst>
          </p:cNvPr>
          <p:cNvSpPr>
            <a:spLocks noGrp="1" noChangeArrowheads="1"/>
          </p:cNvSpPr>
          <p:nvPr>
            <p:ph idx="1"/>
          </p:nvPr>
        </p:nvSpPr>
        <p:spPr>
          <a:xfrm>
            <a:off x="1250951" y="1631950"/>
            <a:ext cx="10179049" cy="3594100"/>
          </a:xfrm>
        </p:spPr>
        <p:txBody>
          <a:bodyPr/>
          <a:lstStyle/>
          <a:p>
            <a:pPr>
              <a:lnSpc>
                <a:spcPct val="100000"/>
              </a:lnSpc>
            </a:pPr>
            <a:r>
              <a:rPr lang="en-AU" altLang="en-US" sz="2200" dirty="0"/>
              <a:t>If the species is not closely related, less base pairing occurs</a:t>
            </a:r>
          </a:p>
          <a:p>
            <a:pPr>
              <a:lnSpc>
                <a:spcPct val="100000"/>
              </a:lnSpc>
            </a:pPr>
            <a:r>
              <a:rPr lang="en-AU" altLang="en-US" sz="2200" dirty="0"/>
              <a:t>The temperature required to separate the hybrid DNA molecule will be lower than the initial temperature</a:t>
            </a:r>
          </a:p>
          <a:p>
            <a:pPr>
              <a:lnSpc>
                <a:spcPct val="100000"/>
              </a:lnSpc>
            </a:pPr>
            <a:r>
              <a:rPr lang="en-AU" altLang="en-US" sz="2200" dirty="0"/>
              <a:t>This information can be compared with known fossil dates &amp; used to estimated the approximate date that the species diverged</a:t>
            </a:r>
          </a:p>
          <a:p>
            <a:pPr>
              <a:lnSpc>
                <a:spcPct val="100000"/>
              </a:lnSpc>
            </a:pPr>
            <a:endParaRPr lang="en-AU" altLang="en-US" sz="2200" dirty="0"/>
          </a:p>
        </p:txBody>
      </p:sp>
      <p:sp>
        <p:nvSpPr>
          <p:cNvPr id="4" name="Title 1">
            <a:extLst>
              <a:ext uri="{FF2B5EF4-FFF2-40B4-BE49-F238E27FC236}">
                <a16:creationId xmlns:a16="http://schemas.microsoft.com/office/drawing/2014/main" id="{17959F7C-B20D-E943-8C37-7D430F47025B}"/>
              </a:ext>
            </a:extLst>
          </p:cNvPr>
          <p:cNvSpPr txBox="1">
            <a:spLocks/>
          </p:cNvSpPr>
          <p:nvPr/>
        </p:nvSpPr>
        <p:spPr>
          <a:xfrm>
            <a:off x="1254223" y="130233"/>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1:</a:t>
            </a:r>
            <a:r>
              <a:rPr lang="en-AU" sz="2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2200" b="1" dirty="0">
                <a:solidFill>
                  <a:prstClr val="black"/>
                </a:solidFill>
                <a:latin typeface="Impact" panose="020B0806030902050204"/>
              </a:rPr>
              <a:t> </a:t>
            </a:r>
            <a:r>
              <a:rPr lang="en-AU" sz="2200" b="1" dirty="0">
                <a:solidFill>
                  <a:prstClr val="black"/>
                </a:solidFill>
                <a:latin typeface="Calibri" panose="020F0502020204030204" pitchFamily="34" charset="0"/>
                <a:cs typeface="Calibri" panose="020F0502020204030204" pitchFamily="34" charset="0"/>
              </a:rPr>
              <a:t>describe how </a:t>
            </a:r>
            <a:r>
              <a:rPr lang="en-AU" sz="2200" b="1" dirty="0" err="1">
                <a:solidFill>
                  <a:prstClr val="black"/>
                </a:solidFill>
                <a:latin typeface="Calibri" panose="020F0502020204030204" pitchFamily="34" charset="0"/>
                <a:cs typeface="Calibri" panose="020F0502020204030204" pitchFamily="34" charset="0"/>
              </a:rPr>
              <a:t>dna</a:t>
            </a:r>
            <a:r>
              <a:rPr lang="en-AU" sz="2200" b="1" dirty="0">
                <a:solidFill>
                  <a:prstClr val="black"/>
                </a:solidFill>
                <a:latin typeface="Calibri" panose="020F0502020204030204" pitchFamily="34" charset="0"/>
                <a:cs typeface="Calibri" panose="020F0502020204030204" pitchFamily="34" charset="0"/>
              </a:rPr>
              <a:t> hybridisation is used to provide evidence of evolution</a:t>
            </a:r>
          </a:p>
        </p:txBody>
      </p:sp>
    </p:spTree>
    <p:extLst>
      <p:ext uri="{BB962C8B-B14F-4D97-AF65-F5344CB8AC3E}">
        <p14:creationId xmlns:p14="http://schemas.microsoft.com/office/powerpoint/2010/main" val="23531481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9DEF3-049F-3843-8050-31EFD4BC8A6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9F2192D-BFF3-3E4D-A9F9-14EEC4647480}"/>
              </a:ext>
            </a:extLst>
          </p:cNvPr>
          <p:cNvSpPr>
            <a:spLocks noGrp="1"/>
          </p:cNvSpPr>
          <p:nvPr>
            <p:ph idx="1"/>
          </p:nvPr>
        </p:nvSpPr>
        <p:spPr/>
        <p:txBody>
          <a:bodyPr/>
          <a:lstStyle/>
          <a:p>
            <a:endParaRPr lang="en-US"/>
          </a:p>
        </p:txBody>
      </p:sp>
      <p:pic>
        <p:nvPicPr>
          <p:cNvPr id="29698" name="Picture 2" descr="in situ hybridisation">
            <a:extLst>
              <a:ext uri="{FF2B5EF4-FFF2-40B4-BE49-F238E27FC236}">
                <a16:creationId xmlns:a16="http://schemas.microsoft.com/office/drawing/2014/main" id="{5227AD26-9348-5646-BA6A-540019BAED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7" y="203200"/>
            <a:ext cx="10706100" cy="645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726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Box 3">
            <a:extLst>
              <a:ext uri="{FF2B5EF4-FFF2-40B4-BE49-F238E27FC236}">
                <a16:creationId xmlns:a16="http://schemas.microsoft.com/office/drawing/2014/main" id="{7597DC9D-A84B-3F48-B977-7728977AAB76}"/>
              </a:ext>
            </a:extLst>
          </p:cNvPr>
          <p:cNvSpPr txBox="1">
            <a:spLocks noChangeArrowheads="1"/>
          </p:cNvSpPr>
          <p:nvPr/>
        </p:nvSpPr>
        <p:spPr bwMode="auto">
          <a:xfrm>
            <a:off x="7478713" y="58483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77"/>
              </a:defRPr>
            </a:lvl1pPr>
            <a:lvl2pPr marL="742950" indent="-285750">
              <a:lnSpc>
                <a:spcPct val="110000"/>
              </a:lnSpc>
              <a:spcBef>
                <a:spcPts val="700"/>
              </a:spcBef>
              <a:buClr>
                <a:schemeClr val="tx2"/>
              </a:buClr>
              <a:buFont typeface="Gill Sans MT" panose="020B0502020104020203" pitchFamily="34" charset="77"/>
              <a:buChar char="–"/>
              <a:defRPr>
                <a:solidFill>
                  <a:srgbClr val="595959"/>
                </a:solidFill>
                <a:latin typeface="Gill Sans MT" panose="020B0502020104020203" pitchFamily="34" charset="77"/>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77"/>
              </a:defRPr>
            </a:lvl3pPr>
            <a:lvl4pPr marL="1600200" indent="-228600">
              <a:lnSpc>
                <a:spcPct val="110000"/>
              </a:lnSpc>
              <a:spcBef>
                <a:spcPts val="700"/>
              </a:spcBef>
              <a:buClr>
                <a:schemeClr val="tx2"/>
              </a:buClr>
              <a:buFont typeface="Gill Sans MT" panose="020B0502020104020203" pitchFamily="34" charset="77"/>
              <a:buChar char="–"/>
              <a:defRPr sz="1400">
                <a:solidFill>
                  <a:srgbClr val="595959"/>
                </a:solidFill>
                <a:latin typeface="Gill Sans MT" panose="020B0502020104020203" pitchFamily="34" charset="77"/>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77"/>
              </a:defRPr>
            </a:lvl5pPr>
            <a:lvl6pPr marL="25146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6pPr>
            <a:lvl7pPr marL="29718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7pPr>
            <a:lvl8pPr marL="34290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8pPr>
            <a:lvl9pPr marL="38862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9pPr>
          </a:lstStyle>
          <a:p>
            <a:pPr defTabSz="457200" fontAlgn="base">
              <a:lnSpc>
                <a:spcPct val="100000"/>
              </a:lnSpc>
              <a:spcBef>
                <a:spcPct val="0"/>
              </a:spcBef>
              <a:spcAft>
                <a:spcPct val="0"/>
              </a:spcAft>
              <a:buClrTx/>
              <a:buNone/>
            </a:pPr>
            <a:endParaRPr lang="en-US" altLang="en-US" sz="1800">
              <a:solidFill>
                <a:prstClr val="black"/>
              </a:solidFill>
              <a:latin typeface="Arial" panose="020B0604020202020204" pitchFamily="34" charset="0"/>
              <a:ea typeface="MS PGothic" panose="020B0600070205080204" pitchFamily="34" charset="-128"/>
            </a:endParaRPr>
          </a:p>
        </p:txBody>
      </p:sp>
      <p:sp>
        <p:nvSpPr>
          <p:cNvPr id="7" name="Rectangle 6">
            <a:extLst>
              <a:ext uri="{FF2B5EF4-FFF2-40B4-BE49-F238E27FC236}">
                <a16:creationId xmlns:a16="http://schemas.microsoft.com/office/drawing/2014/main" id="{24EBBC7A-22C8-624A-AD01-1EB973C469BA}"/>
              </a:ext>
            </a:extLst>
          </p:cNvPr>
          <p:cNvSpPr/>
          <p:nvPr/>
        </p:nvSpPr>
        <p:spPr>
          <a:xfrm>
            <a:off x="1405572" y="1435314"/>
            <a:ext cx="10333709" cy="2246769"/>
          </a:xfrm>
          <a:prstGeom prst="rect">
            <a:avLst/>
          </a:prstGeom>
          <a:noFill/>
        </p:spPr>
        <p:txBody>
          <a:bodyPr wrap="square">
            <a:spAutoFit/>
          </a:bodyPr>
          <a:lstStyle/>
          <a:p>
            <a:pPr defTabSz="457200">
              <a:defRPr/>
            </a:pPr>
            <a:r>
              <a:rPr lang="en-GB" sz="2000" b="1" dirty="0">
                <a:solidFill>
                  <a:prstClr val="black"/>
                </a:solidFill>
                <a:latin typeface="Gill Sans MT" panose="020B0502020104020203"/>
              </a:rPr>
              <a:t>Example of Biogeography providing evidence of evolution</a:t>
            </a:r>
          </a:p>
          <a:p>
            <a:pPr defTabSz="457200">
              <a:defRPr/>
            </a:pPr>
            <a:endParaRPr lang="en-GB" sz="2000" b="1" dirty="0">
              <a:solidFill>
                <a:prstClr val="black"/>
              </a:solidFill>
              <a:latin typeface="Gill Sans MT" panose="020B0502020104020203"/>
            </a:endParaRPr>
          </a:p>
          <a:p>
            <a:pPr defTabSz="457200">
              <a:defRPr/>
            </a:pPr>
            <a:r>
              <a:rPr lang="en-GB" sz="2000" dirty="0">
                <a:solidFill>
                  <a:prstClr val="black"/>
                </a:solidFill>
                <a:latin typeface="Gill Sans MT" panose="020B0502020104020203"/>
              </a:rPr>
              <a:t>Southern beech trees, </a:t>
            </a:r>
            <a:r>
              <a:rPr lang="en-GB" sz="2000" i="1" dirty="0" err="1">
                <a:solidFill>
                  <a:prstClr val="black"/>
                </a:solidFill>
                <a:latin typeface="Gill Sans MT" panose="020B0502020104020203"/>
              </a:rPr>
              <a:t>Nothofagus</a:t>
            </a:r>
            <a:r>
              <a:rPr lang="en-GB" sz="2000" dirty="0">
                <a:solidFill>
                  <a:prstClr val="black"/>
                </a:solidFill>
                <a:latin typeface="Gill Sans MT" panose="020B0502020104020203"/>
              </a:rPr>
              <a:t>, are found as both living and fossil specimens in mainland Australia, Tasmania, Papua New Guinea, New Caledonia, New Zealand, Antarctica and South America</a:t>
            </a:r>
            <a:r>
              <a:rPr lang="en-AU" sz="2000" dirty="0">
                <a:solidFill>
                  <a:prstClr val="black"/>
                </a:solidFill>
                <a:latin typeface="Gill Sans MT" panose="020B0502020104020203"/>
              </a:rPr>
              <a:t>. </a:t>
            </a:r>
          </a:p>
          <a:p>
            <a:pPr defTabSz="457200">
              <a:defRPr/>
            </a:pPr>
            <a:endParaRPr lang="en-AU" sz="2000" dirty="0">
              <a:solidFill>
                <a:prstClr val="black"/>
              </a:solidFill>
              <a:latin typeface="Gill Sans MT" panose="020B0502020104020203"/>
            </a:endParaRPr>
          </a:p>
          <a:p>
            <a:pPr defTabSz="457200">
              <a:defRPr/>
            </a:pPr>
            <a:r>
              <a:rPr lang="en-GB" sz="2000" dirty="0">
                <a:solidFill>
                  <a:prstClr val="black"/>
                </a:solidFill>
                <a:latin typeface="Gill Sans MT" panose="020B0502020104020203"/>
              </a:rPr>
              <a:t>The far-flung distribution of </a:t>
            </a:r>
            <a:r>
              <a:rPr lang="en-GB" sz="2000" i="1" dirty="0" err="1">
                <a:solidFill>
                  <a:prstClr val="black"/>
                </a:solidFill>
                <a:latin typeface="Gill Sans MT" panose="020B0502020104020203"/>
              </a:rPr>
              <a:t>Nothofagus</a:t>
            </a:r>
            <a:r>
              <a:rPr lang="en-GB" sz="2000" dirty="0">
                <a:solidFill>
                  <a:prstClr val="black"/>
                </a:solidFill>
                <a:latin typeface="Gill Sans MT" panose="020B0502020104020203"/>
              </a:rPr>
              <a:t> provides evidence that Gondwana once existed.</a:t>
            </a:r>
            <a:endParaRPr lang="en-AU" altLang="en-US" sz="2000" dirty="0">
              <a:solidFill>
                <a:prstClr val="black"/>
              </a:solidFill>
              <a:latin typeface="Gill Sans MT" panose="020B0502020104020203"/>
            </a:endParaRPr>
          </a:p>
        </p:txBody>
      </p:sp>
      <p:pic>
        <p:nvPicPr>
          <p:cNvPr id="118790" name="Picture 3">
            <a:extLst>
              <a:ext uri="{FF2B5EF4-FFF2-40B4-BE49-F238E27FC236}">
                <a16:creationId xmlns:a16="http://schemas.microsoft.com/office/drawing/2014/main" id="{37BF9C68-2DBE-1E4F-BBCD-FE235BA7F8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8314" y="3852359"/>
            <a:ext cx="4249271" cy="2875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Guerilla Bay">
            <a:extLst>
              <a:ext uri="{FF2B5EF4-FFF2-40B4-BE49-F238E27FC236}">
                <a16:creationId xmlns:a16="http://schemas.microsoft.com/office/drawing/2014/main" id="{8C06CD19-6C74-4D4E-9BC0-5AB7406188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7442" y="3852359"/>
            <a:ext cx="4189439" cy="287540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0158B6B9-7F1D-A14C-8897-1631A910A1DA}"/>
              </a:ext>
            </a:extLst>
          </p:cNvPr>
          <p:cNvSpPr txBox="1">
            <a:spLocks/>
          </p:cNvSpPr>
          <p:nvPr/>
        </p:nvSpPr>
        <p:spPr>
          <a:xfrm>
            <a:off x="1502553" y="0"/>
            <a:ext cx="9350063"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4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1:</a:t>
            </a:r>
            <a:r>
              <a:rPr lang="en-AU"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2400" b="1" dirty="0">
                <a:solidFill>
                  <a:prstClr val="black"/>
                </a:solidFill>
                <a:latin typeface="Impact" panose="020B0806030902050204"/>
              </a:rPr>
              <a:t> </a:t>
            </a:r>
            <a:r>
              <a:rPr lang="en-AU" sz="2400" b="1" dirty="0">
                <a:solidFill>
                  <a:prstClr val="black"/>
                </a:solidFill>
                <a:latin typeface="Calibri" panose="020F0502020204030204" pitchFamily="34" charset="0"/>
                <a:cs typeface="Calibri" panose="020F0502020204030204" pitchFamily="34" charset="0"/>
              </a:rPr>
              <a:t>Explain, using an example, how Biogeography can help scientists understand the distribution of species across different continents</a:t>
            </a:r>
          </a:p>
        </p:txBody>
      </p:sp>
    </p:spTree>
    <p:extLst>
      <p:ext uri="{BB962C8B-B14F-4D97-AF65-F5344CB8AC3E}">
        <p14:creationId xmlns:p14="http://schemas.microsoft.com/office/powerpoint/2010/main" val="25112028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lassification | Teaching Resources">
            <a:extLst>
              <a:ext uri="{FF2B5EF4-FFF2-40B4-BE49-F238E27FC236}">
                <a16:creationId xmlns:a16="http://schemas.microsoft.com/office/drawing/2014/main" id="{71949190-5384-1B45-901B-E76F0EE077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025" b="65147"/>
          <a:stretch/>
        </p:blipFill>
        <p:spPr bwMode="auto">
          <a:xfrm>
            <a:off x="1755803" y="3161188"/>
            <a:ext cx="9032085" cy="291214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85E3D3A-AC6F-5B43-9E04-F17F7271DEE9}"/>
              </a:ext>
            </a:extLst>
          </p:cNvPr>
          <p:cNvSpPr txBox="1"/>
          <p:nvPr/>
        </p:nvSpPr>
        <p:spPr>
          <a:xfrm>
            <a:off x="2488359" y="1998005"/>
            <a:ext cx="7566972" cy="769441"/>
          </a:xfrm>
          <a:prstGeom prst="rect">
            <a:avLst/>
          </a:prstGeom>
          <a:noFill/>
        </p:spPr>
        <p:txBody>
          <a:bodyPr wrap="square">
            <a:spAutoFit/>
          </a:bodyPr>
          <a:lstStyle/>
          <a:p>
            <a:r>
              <a:rPr lang="en-US" sz="2200" dirty="0"/>
              <a:t>Based on the table, which species are most closely related to humans and why?</a:t>
            </a:r>
          </a:p>
        </p:txBody>
      </p:sp>
      <p:sp>
        <p:nvSpPr>
          <p:cNvPr id="10" name="Title 1">
            <a:extLst>
              <a:ext uri="{FF2B5EF4-FFF2-40B4-BE49-F238E27FC236}">
                <a16:creationId xmlns:a16="http://schemas.microsoft.com/office/drawing/2014/main" id="{87296F3A-7A27-C54C-85F7-335AE27D534D}"/>
              </a:ext>
            </a:extLst>
          </p:cNvPr>
          <p:cNvSpPr txBox="1">
            <a:spLocks/>
          </p:cNvSpPr>
          <p:nvPr/>
        </p:nvSpPr>
        <p:spPr>
          <a:xfrm>
            <a:off x="1228625" y="309002"/>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1:</a:t>
            </a:r>
            <a:r>
              <a:rPr lang="en-AU" sz="2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2200" b="1" dirty="0">
                <a:solidFill>
                  <a:prstClr val="black"/>
                </a:solidFill>
                <a:latin typeface="Impact" panose="020B0806030902050204"/>
              </a:rPr>
              <a:t> </a:t>
            </a:r>
            <a:r>
              <a:rPr lang="en-AU" sz="2200" b="1" dirty="0">
                <a:solidFill>
                  <a:prstClr val="black"/>
                </a:solidFill>
                <a:latin typeface="Calibri" panose="020F0502020204030204" pitchFamily="34" charset="0"/>
                <a:cs typeface="Calibri" panose="020F0502020204030204" pitchFamily="34" charset="0"/>
              </a:rPr>
              <a:t>describe how </a:t>
            </a:r>
            <a:r>
              <a:rPr lang="en-AU" sz="2200" b="1" dirty="0" err="1">
                <a:solidFill>
                  <a:prstClr val="black"/>
                </a:solidFill>
                <a:latin typeface="Calibri" panose="020F0502020204030204" pitchFamily="34" charset="0"/>
                <a:cs typeface="Calibri" panose="020F0502020204030204" pitchFamily="34" charset="0"/>
              </a:rPr>
              <a:t>dna</a:t>
            </a:r>
            <a:r>
              <a:rPr lang="en-AU" sz="2200" b="1" dirty="0">
                <a:solidFill>
                  <a:prstClr val="black"/>
                </a:solidFill>
                <a:latin typeface="Calibri" panose="020F0502020204030204" pitchFamily="34" charset="0"/>
                <a:cs typeface="Calibri" panose="020F0502020204030204" pitchFamily="34" charset="0"/>
              </a:rPr>
              <a:t> hybridisation is used to provide evidence of evolution</a:t>
            </a:r>
          </a:p>
        </p:txBody>
      </p:sp>
    </p:spTree>
    <p:extLst>
      <p:ext uri="{BB962C8B-B14F-4D97-AF65-F5344CB8AC3E}">
        <p14:creationId xmlns:p14="http://schemas.microsoft.com/office/powerpoint/2010/main" val="438711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Diagram 2">
            <a:extLst>
              <a:ext uri="{FF2B5EF4-FFF2-40B4-BE49-F238E27FC236}">
                <a16:creationId xmlns:a16="http://schemas.microsoft.com/office/drawing/2014/main" id="{72C8F00D-C533-2D4A-90FC-41F9C921FE5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5300" y="1384300"/>
            <a:ext cx="5816600"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3392875A-144D-E946-A4DB-F9A04A98ED89}"/>
              </a:ext>
            </a:extLst>
          </p:cNvPr>
          <p:cNvSpPr txBox="1">
            <a:spLocks/>
          </p:cNvSpPr>
          <p:nvPr/>
        </p:nvSpPr>
        <p:spPr>
          <a:xfrm>
            <a:off x="1254223" y="130233"/>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2:</a:t>
            </a:r>
            <a:r>
              <a:rPr lang="en-AU" sz="2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2200" b="1" dirty="0">
                <a:solidFill>
                  <a:prstClr val="black"/>
                </a:solidFill>
                <a:latin typeface="Impact" panose="020B0806030902050204"/>
              </a:rPr>
              <a:t> </a:t>
            </a:r>
            <a:r>
              <a:rPr lang="en-AU" sz="2200" b="1" dirty="0">
                <a:solidFill>
                  <a:prstClr val="black"/>
                </a:solidFill>
                <a:latin typeface="Calibri" panose="020F0502020204030204" pitchFamily="34" charset="0"/>
                <a:cs typeface="Calibri" panose="020F0502020204030204" pitchFamily="34" charset="0"/>
              </a:rPr>
              <a:t>define bioinformatics</a:t>
            </a:r>
          </a:p>
        </p:txBody>
      </p:sp>
    </p:spTree>
    <p:extLst>
      <p:ext uri="{BB962C8B-B14F-4D97-AF65-F5344CB8AC3E}">
        <p14:creationId xmlns:p14="http://schemas.microsoft.com/office/powerpoint/2010/main" val="1793039295"/>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ctangle 1">
            <a:extLst>
              <a:ext uri="{FF2B5EF4-FFF2-40B4-BE49-F238E27FC236}">
                <a16:creationId xmlns:a16="http://schemas.microsoft.com/office/drawing/2014/main" id="{5484653A-C10C-E64F-8657-81E03F355AEE}"/>
              </a:ext>
            </a:extLst>
          </p:cNvPr>
          <p:cNvSpPr>
            <a:spLocks noChangeArrowheads="1"/>
          </p:cNvSpPr>
          <p:nvPr/>
        </p:nvSpPr>
        <p:spPr bwMode="auto">
          <a:xfrm>
            <a:off x="1562100" y="2254319"/>
            <a:ext cx="9696450" cy="2349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77"/>
              </a:defRPr>
            </a:lvl1pPr>
            <a:lvl2pPr marL="742950" indent="-285750">
              <a:lnSpc>
                <a:spcPct val="110000"/>
              </a:lnSpc>
              <a:spcBef>
                <a:spcPts val="700"/>
              </a:spcBef>
              <a:buClr>
                <a:schemeClr val="tx2"/>
              </a:buClr>
              <a:buFont typeface="Gill Sans MT" panose="020B0502020104020203" pitchFamily="34" charset="77"/>
              <a:buChar char="–"/>
              <a:defRPr>
                <a:solidFill>
                  <a:srgbClr val="595959"/>
                </a:solidFill>
                <a:latin typeface="Gill Sans MT" panose="020B0502020104020203" pitchFamily="34" charset="77"/>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77"/>
              </a:defRPr>
            </a:lvl3pPr>
            <a:lvl4pPr marL="1600200" indent="-228600">
              <a:lnSpc>
                <a:spcPct val="110000"/>
              </a:lnSpc>
              <a:spcBef>
                <a:spcPts val="700"/>
              </a:spcBef>
              <a:buClr>
                <a:schemeClr val="tx2"/>
              </a:buClr>
              <a:buFont typeface="Gill Sans MT" panose="020B0502020104020203" pitchFamily="34" charset="77"/>
              <a:buChar char="–"/>
              <a:defRPr sz="1400">
                <a:solidFill>
                  <a:srgbClr val="595959"/>
                </a:solidFill>
                <a:latin typeface="Gill Sans MT" panose="020B0502020104020203" pitchFamily="34" charset="77"/>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77"/>
              </a:defRPr>
            </a:lvl5pPr>
            <a:lvl6pPr marL="25146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6pPr>
            <a:lvl7pPr marL="29718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7pPr>
            <a:lvl8pPr marL="34290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8pPr>
            <a:lvl9pPr marL="38862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9pPr>
          </a:lstStyle>
          <a:p>
            <a:pPr defTabSz="457200" fontAlgn="base">
              <a:lnSpc>
                <a:spcPts val="2200"/>
              </a:lnSpc>
              <a:spcBef>
                <a:spcPct val="0"/>
              </a:spcBef>
              <a:spcAft>
                <a:spcPct val="0"/>
              </a:spcAft>
              <a:buClrTx/>
              <a:buNone/>
            </a:pPr>
            <a:r>
              <a:rPr lang="en-AU" altLang="en-US" b="1" dirty="0">
                <a:solidFill>
                  <a:prstClr val="black"/>
                </a:solidFill>
                <a:latin typeface="Arial" panose="020B0604020202020204" pitchFamily="34" charset="0"/>
                <a:ea typeface="MS PGothic" panose="020B0600070205080204" pitchFamily="34" charset="-128"/>
              </a:rPr>
              <a:t>Bioinformatics</a:t>
            </a:r>
            <a:r>
              <a:rPr lang="en-AU" altLang="en-US" dirty="0">
                <a:solidFill>
                  <a:prstClr val="black"/>
                </a:solidFill>
                <a:latin typeface="Arial" panose="020B0604020202020204" pitchFamily="34" charset="0"/>
                <a:ea typeface="MS PGothic" panose="020B0600070205080204" pitchFamily="34" charset="-128"/>
              </a:rPr>
              <a:t> is the digital storage, retrieval, organisation and analysis of an enormous volume of biological data. </a:t>
            </a:r>
          </a:p>
          <a:p>
            <a:pPr defTabSz="457200" fontAlgn="base">
              <a:lnSpc>
                <a:spcPts val="2200"/>
              </a:lnSpc>
              <a:spcBef>
                <a:spcPct val="0"/>
              </a:spcBef>
              <a:spcAft>
                <a:spcPct val="0"/>
              </a:spcAft>
              <a:buClrTx/>
              <a:buNone/>
            </a:pPr>
            <a:endParaRPr lang="en-AU" altLang="en-US" dirty="0">
              <a:solidFill>
                <a:prstClr val="black"/>
              </a:solidFill>
              <a:latin typeface="Arial" panose="020B0604020202020204" pitchFamily="34" charset="0"/>
              <a:ea typeface="MS PGothic" panose="020B0600070205080204" pitchFamily="34" charset="-128"/>
            </a:endParaRPr>
          </a:p>
          <a:p>
            <a:pPr defTabSz="457200" fontAlgn="base">
              <a:lnSpc>
                <a:spcPts val="2200"/>
              </a:lnSpc>
              <a:spcBef>
                <a:spcPct val="0"/>
              </a:spcBef>
              <a:spcAft>
                <a:spcPct val="0"/>
              </a:spcAft>
              <a:buClrTx/>
              <a:buNone/>
            </a:pPr>
            <a:r>
              <a:rPr lang="en-AU" altLang="en-US" dirty="0">
                <a:solidFill>
                  <a:prstClr val="black"/>
                </a:solidFill>
                <a:latin typeface="Arial" panose="020B0604020202020204" pitchFamily="34" charset="0"/>
                <a:ea typeface="MS PGothic" panose="020B0600070205080204" pitchFamily="34" charset="-128"/>
              </a:rPr>
              <a:t>It applies mathematics and computers to the study of problems in biology</a:t>
            </a:r>
          </a:p>
          <a:p>
            <a:pPr defTabSz="457200" fontAlgn="base">
              <a:lnSpc>
                <a:spcPts val="2200"/>
              </a:lnSpc>
              <a:spcBef>
                <a:spcPct val="0"/>
              </a:spcBef>
              <a:spcAft>
                <a:spcPct val="0"/>
              </a:spcAft>
              <a:buClrTx/>
              <a:buNone/>
            </a:pPr>
            <a:endParaRPr lang="en-AU" altLang="en-US" dirty="0">
              <a:solidFill>
                <a:prstClr val="black"/>
              </a:solidFill>
              <a:latin typeface="Arial" panose="020B0604020202020204" pitchFamily="34" charset="0"/>
              <a:ea typeface="MS PGothic" panose="020B0600070205080204" pitchFamily="34" charset="-128"/>
            </a:endParaRPr>
          </a:p>
          <a:p>
            <a:pPr defTabSz="457200" fontAlgn="base">
              <a:lnSpc>
                <a:spcPts val="2200"/>
              </a:lnSpc>
              <a:spcBef>
                <a:spcPct val="0"/>
              </a:spcBef>
              <a:spcAft>
                <a:spcPct val="0"/>
              </a:spcAft>
              <a:buClrTx/>
              <a:buNone/>
            </a:pPr>
            <a:r>
              <a:rPr lang="en-AU" altLang="en-US" dirty="0">
                <a:solidFill>
                  <a:prstClr val="black"/>
                </a:solidFill>
                <a:latin typeface="Arial" panose="020B0604020202020204" pitchFamily="34" charset="0"/>
                <a:ea typeface="MS PGothic" panose="020B0600070205080204" pitchFamily="34" charset="-128"/>
              </a:rPr>
              <a:t>Bioinformatics has dramatically increased the size, accuracy and scope of data sets, such as those needed for comparative genomics.</a:t>
            </a:r>
          </a:p>
          <a:p>
            <a:pPr defTabSz="457200" fontAlgn="base">
              <a:lnSpc>
                <a:spcPts val="2200"/>
              </a:lnSpc>
              <a:spcBef>
                <a:spcPct val="0"/>
              </a:spcBef>
              <a:spcAft>
                <a:spcPct val="0"/>
              </a:spcAft>
              <a:buClrTx/>
              <a:buNone/>
            </a:pPr>
            <a:endParaRPr lang="en-AU" altLang="en-US" dirty="0">
              <a:solidFill>
                <a:prstClr val="black"/>
              </a:solidFill>
              <a:latin typeface="Arial" panose="020B0604020202020204" pitchFamily="34" charset="0"/>
              <a:ea typeface="MS PGothic" panose="020B0600070205080204" pitchFamily="34" charset="-128"/>
            </a:endParaRPr>
          </a:p>
        </p:txBody>
      </p:sp>
      <p:sp>
        <p:nvSpPr>
          <p:cNvPr id="3" name="Title 1">
            <a:extLst>
              <a:ext uri="{FF2B5EF4-FFF2-40B4-BE49-F238E27FC236}">
                <a16:creationId xmlns:a16="http://schemas.microsoft.com/office/drawing/2014/main" id="{1E6001F2-DAF5-D844-8B35-77BBD4744E47}"/>
              </a:ext>
            </a:extLst>
          </p:cNvPr>
          <p:cNvSpPr txBox="1">
            <a:spLocks/>
          </p:cNvSpPr>
          <p:nvPr/>
        </p:nvSpPr>
        <p:spPr>
          <a:xfrm>
            <a:off x="1254223" y="130233"/>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3:</a:t>
            </a:r>
            <a:r>
              <a:rPr lang="en-AU" sz="2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2200" b="1" dirty="0">
                <a:solidFill>
                  <a:prstClr val="black"/>
                </a:solidFill>
                <a:latin typeface="Impact" panose="020B0806030902050204"/>
              </a:rPr>
              <a:t> </a:t>
            </a:r>
            <a:r>
              <a:rPr lang="en-AU" sz="2200" b="1" dirty="0">
                <a:solidFill>
                  <a:prstClr val="black"/>
                </a:solidFill>
                <a:latin typeface="Calibri" panose="020F0502020204030204" pitchFamily="34" charset="0"/>
                <a:cs typeface="Calibri" panose="020F0502020204030204" pitchFamily="34" charset="0"/>
              </a:rPr>
              <a:t>define bioinformatics</a:t>
            </a:r>
          </a:p>
        </p:txBody>
      </p:sp>
    </p:spTree>
    <p:extLst>
      <p:ext uri="{BB962C8B-B14F-4D97-AF65-F5344CB8AC3E}">
        <p14:creationId xmlns:p14="http://schemas.microsoft.com/office/powerpoint/2010/main" val="3368052945"/>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ctangle 1">
            <a:extLst>
              <a:ext uri="{FF2B5EF4-FFF2-40B4-BE49-F238E27FC236}">
                <a16:creationId xmlns:a16="http://schemas.microsoft.com/office/drawing/2014/main" id="{5484653A-C10C-E64F-8657-81E03F355AEE}"/>
              </a:ext>
            </a:extLst>
          </p:cNvPr>
          <p:cNvSpPr>
            <a:spLocks noChangeArrowheads="1"/>
          </p:cNvSpPr>
          <p:nvPr/>
        </p:nvSpPr>
        <p:spPr bwMode="auto">
          <a:xfrm>
            <a:off x="1562100" y="2254319"/>
            <a:ext cx="9696450"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77"/>
              </a:defRPr>
            </a:lvl1pPr>
            <a:lvl2pPr marL="742950" indent="-285750">
              <a:lnSpc>
                <a:spcPct val="110000"/>
              </a:lnSpc>
              <a:spcBef>
                <a:spcPts val="700"/>
              </a:spcBef>
              <a:buClr>
                <a:schemeClr val="tx2"/>
              </a:buClr>
              <a:buFont typeface="Gill Sans MT" panose="020B0502020104020203" pitchFamily="34" charset="77"/>
              <a:buChar char="–"/>
              <a:defRPr>
                <a:solidFill>
                  <a:srgbClr val="595959"/>
                </a:solidFill>
                <a:latin typeface="Gill Sans MT" panose="020B0502020104020203" pitchFamily="34" charset="77"/>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77"/>
              </a:defRPr>
            </a:lvl3pPr>
            <a:lvl4pPr marL="1600200" indent="-228600">
              <a:lnSpc>
                <a:spcPct val="110000"/>
              </a:lnSpc>
              <a:spcBef>
                <a:spcPts val="700"/>
              </a:spcBef>
              <a:buClr>
                <a:schemeClr val="tx2"/>
              </a:buClr>
              <a:buFont typeface="Gill Sans MT" panose="020B0502020104020203" pitchFamily="34" charset="77"/>
              <a:buChar char="–"/>
              <a:defRPr sz="1400">
                <a:solidFill>
                  <a:srgbClr val="595959"/>
                </a:solidFill>
                <a:latin typeface="Gill Sans MT" panose="020B0502020104020203" pitchFamily="34" charset="77"/>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77"/>
              </a:defRPr>
            </a:lvl5pPr>
            <a:lvl6pPr marL="25146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6pPr>
            <a:lvl7pPr marL="29718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7pPr>
            <a:lvl8pPr marL="34290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8pPr>
            <a:lvl9pPr marL="38862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9pPr>
          </a:lstStyle>
          <a:p>
            <a:pPr defTabSz="457200" fontAlgn="base">
              <a:lnSpc>
                <a:spcPts val="2200"/>
              </a:lnSpc>
              <a:spcBef>
                <a:spcPct val="0"/>
              </a:spcBef>
              <a:spcAft>
                <a:spcPct val="0"/>
              </a:spcAft>
              <a:buClrTx/>
              <a:buNone/>
            </a:pPr>
            <a:r>
              <a:rPr lang="en-AU" altLang="en-US" dirty="0">
                <a:solidFill>
                  <a:prstClr val="black"/>
                </a:solidFill>
                <a:latin typeface="Arial" panose="020B0604020202020204" pitchFamily="34" charset="0"/>
                <a:ea typeface="MS PGothic" panose="020B0600070205080204" pitchFamily="34" charset="-128"/>
              </a:rPr>
              <a:t>Comparative genomics produces very large data sets</a:t>
            </a:r>
          </a:p>
          <a:p>
            <a:pPr defTabSz="457200" fontAlgn="base">
              <a:lnSpc>
                <a:spcPts val="2200"/>
              </a:lnSpc>
              <a:spcBef>
                <a:spcPct val="0"/>
              </a:spcBef>
              <a:spcAft>
                <a:spcPct val="0"/>
              </a:spcAft>
              <a:buClrTx/>
              <a:buNone/>
            </a:pPr>
            <a:endParaRPr lang="en-AU" altLang="en-US" dirty="0">
              <a:solidFill>
                <a:prstClr val="black"/>
              </a:solidFill>
              <a:latin typeface="Arial" panose="020B0604020202020204" pitchFamily="34" charset="0"/>
              <a:ea typeface="MS PGothic" panose="020B0600070205080204" pitchFamily="34" charset="-128"/>
            </a:endParaRPr>
          </a:p>
          <a:p>
            <a:pPr defTabSz="457200" fontAlgn="base">
              <a:lnSpc>
                <a:spcPts val="2200"/>
              </a:lnSpc>
              <a:spcBef>
                <a:spcPct val="0"/>
              </a:spcBef>
              <a:spcAft>
                <a:spcPct val="0"/>
              </a:spcAft>
              <a:buClrTx/>
              <a:buNone/>
            </a:pPr>
            <a:r>
              <a:rPr lang="en-AU" altLang="en-US" dirty="0">
                <a:solidFill>
                  <a:prstClr val="black"/>
                </a:solidFill>
                <a:latin typeface="Arial" panose="020B0604020202020204" pitchFamily="34" charset="0"/>
                <a:ea typeface="MS PGothic" panose="020B0600070205080204" pitchFamily="34" charset="-128"/>
              </a:rPr>
              <a:t>Specialised computing software is required to analyse these data sets</a:t>
            </a:r>
          </a:p>
          <a:p>
            <a:pPr defTabSz="457200" fontAlgn="base">
              <a:lnSpc>
                <a:spcPts val="2200"/>
              </a:lnSpc>
              <a:spcBef>
                <a:spcPct val="0"/>
              </a:spcBef>
              <a:spcAft>
                <a:spcPct val="0"/>
              </a:spcAft>
              <a:buClrTx/>
              <a:buNone/>
            </a:pPr>
            <a:endParaRPr lang="en-AU" altLang="en-US" dirty="0">
              <a:solidFill>
                <a:prstClr val="black"/>
              </a:solidFill>
              <a:latin typeface="Arial" panose="020B0604020202020204" pitchFamily="34" charset="0"/>
              <a:ea typeface="MS PGothic" panose="020B0600070205080204" pitchFamily="34" charset="-128"/>
            </a:endParaRPr>
          </a:p>
          <a:p>
            <a:pPr defTabSz="457200" fontAlgn="base">
              <a:lnSpc>
                <a:spcPts val="2200"/>
              </a:lnSpc>
              <a:spcBef>
                <a:spcPct val="0"/>
              </a:spcBef>
              <a:spcAft>
                <a:spcPct val="0"/>
              </a:spcAft>
              <a:buClrTx/>
              <a:buNone/>
            </a:pPr>
            <a:r>
              <a:rPr lang="en-AU" altLang="en-US" dirty="0">
                <a:solidFill>
                  <a:prstClr val="black"/>
                </a:solidFill>
                <a:latin typeface="Arial" panose="020B0604020202020204" pitchFamily="34" charset="0"/>
                <a:ea typeface="MS PGothic" panose="020B0600070205080204" pitchFamily="34" charset="-128"/>
              </a:rPr>
              <a:t>Bioinformatics is needed to analyse and store such large data sets because traditional methods are not capable of storing or analysing such large data sets</a:t>
            </a:r>
          </a:p>
          <a:p>
            <a:pPr defTabSz="457200" fontAlgn="base">
              <a:lnSpc>
                <a:spcPts val="2200"/>
              </a:lnSpc>
              <a:spcBef>
                <a:spcPct val="0"/>
              </a:spcBef>
              <a:spcAft>
                <a:spcPct val="0"/>
              </a:spcAft>
              <a:buClrTx/>
              <a:buNone/>
            </a:pPr>
            <a:endParaRPr lang="en-GB" altLang="en-US" dirty="0">
              <a:solidFill>
                <a:prstClr val="black"/>
              </a:solidFill>
              <a:latin typeface="Arial" panose="020B0604020202020204" pitchFamily="34" charset="0"/>
              <a:ea typeface="MS PGothic" panose="020B0600070205080204" pitchFamily="34" charset="-128"/>
            </a:endParaRPr>
          </a:p>
          <a:p>
            <a:pPr defTabSz="457200" fontAlgn="base">
              <a:lnSpc>
                <a:spcPts val="2200"/>
              </a:lnSpc>
              <a:spcBef>
                <a:spcPct val="0"/>
              </a:spcBef>
              <a:spcAft>
                <a:spcPct val="0"/>
              </a:spcAft>
              <a:buClrTx/>
              <a:buNone/>
            </a:pPr>
            <a:r>
              <a:rPr lang="en-GB" altLang="en-US" dirty="0">
                <a:solidFill>
                  <a:prstClr val="black"/>
                </a:solidFill>
                <a:latin typeface="Arial" panose="020B0604020202020204" pitchFamily="34" charset="0"/>
                <a:ea typeface="MS PGothic" panose="020B0600070205080204" pitchFamily="34" charset="-128"/>
              </a:rPr>
              <a:t>Bioinformatics has provided significant advances in our knowledge of the entire genomes of organisms, and in turn this has revealed yet more evidence of evolution.</a:t>
            </a:r>
            <a:endParaRPr lang="en-AU" altLang="en-US" dirty="0">
              <a:solidFill>
                <a:prstClr val="black"/>
              </a:solidFill>
              <a:latin typeface="Arial" panose="020B0604020202020204" pitchFamily="34" charset="0"/>
              <a:ea typeface="MS PGothic" panose="020B0600070205080204" pitchFamily="34" charset="-128"/>
            </a:endParaRPr>
          </a:p>
        </p:txBody>
      </p:sp>
      <p:sp>
        <p:nvSpPr>
          <p:cNvPr id="3" name="Title 1">
            <a:extLst>
              <a:ext uri="{FF2B5EF4-FFF2-40B4-BE49-F238E27FC236}">
                <a16:creationId xmlns:a16="http://schemas.microsoft.com/office/drawing/2014/main" id="{1E6001F2-DAF5-D844-8B35-77BBD4744E47}"/>
              </a:ext>
            </a:extLst>
          </p:cNvPr>
          <p:cNvSpPr txBox="1">
            <a:spLocks/>
          </p:cNvSpPr>
          <p:nvPr/>
        </p:nvSpPr>
        <p:spPr>
          <a:xfrm>
            <a:off x="1254223" y="130233"/>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4:</a:t>
            </a:r>
            <a:r>
              <a:rPr lang="en-AU" sz="2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2200" b="1" dirty="0">
                <a:solidFill>
                  <a:prstClr val="black"/>
                </a:solidFill>
                <a:latin typeface="Impact" panose="020B0806030902050204"/>
              </a:rPr>
              <a:t> </a:t>
            </a:r>
            <a:r>
              <a:rPr lang="en-AU" sz="2200" b="1" dirty="0">
                <a:solidFill>
                  <a:prstClr val="black"/>
                </a:solidFill>
                <a:latin typeface="Calibri" panose="020F0502020204030204" pitchFamily="34" charset="0"/>
                <a:cs typeface="Calibri" panose="020F0502020204030204" pitchFamily="34" charset="0"/>
              </a:rPr>
              <a:t>explain why bioinformatics is important in the field of comparative genomics</a:t>
            </a:r>
          </a:p>
        </p:txBody>
      </p:sp>
    </p:spTree>
    <p:extLst>
      <p:ext uri="{BB962C8B-B14F-4D97-AF65-F5344CB8AC3E}">
        <p14:creationId xmlns:p14="http://schemas.microsoft.com/office/powerpoint/2010/main" val="4151328742"/>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3">
            <a:extLst>
              <a:ext uri="{FF2B5EF4-FFF2-40B4-BE49-F238E27FC236}">
                <a16:creationId xmlns:a16="http://schemas.microsoft.com/office/drawing/2014/main" id="{2A2227DF-9E57-CB45-AF89-0B26F4741F0E}"/>
              </a:ext>
            </a:extLst>
          </p:cNvPr>
          <p:cNvGrpSpPr>
            <a:grpSpLocks/>
          </p:cNvGrpSpPr>
          <p:nvPr/>
        </p:nvGrpSpPr>
        <p:grpSpPr bwMode="auto">
          <a:xfrm>
            <a:off x="2764460" y="2694916"/>
            <a:ext cx="8390965" cy="2263946"/>
            <a:chOff x="933450" y="4661008"/>
            <a:chExt cx="7600950" cy="1511300"/>
          </a:xfrm>
        </p:grpSpPr>
        <p:sp>
          <p:nvSpPr>
            <p:cNvPr id="9" name="Text Box 3">
              <a:extLst>
                <a:ext uri="{FF2B5EF4-FFF2-40B4-BE49-F238E27FC236}">
                  <a16:creationId xmlns:a16="http://schemas.microsoft.com/office/drawing/2014/main" id="{0F925F13-4444-154E-8A0B-CF877136F395}"/>
                </a:ext>
              </a:extLst>
            </p:cNvPr>
            <p:cNvSpPr txBox="1"/>
            <p:nvPr/>
          </p:nvSpPr>
          <p:spPr bwMode="auto">
            <a:xfrm>
              <a:off x="933450" y="4661008"/>
              <a:ext cx="7600950" cy="1511300"/>
            </a:xfrm>
            <a:prstGeom prst="rect">
              <a:avLst/>
            </a:prstGeom>
            <a:solidFill>
              <a:schemeClr val="bg1">
                <a:lumMod val="85000"/>
              </a:schemeClr>
            </a:solidFill>
            <a:ln w="6350">
              <a:solidFill>
                <a:prstClr val="black"/>
              </a:solidFill>
            </a:ln>
          </p:spPr>
          <p:txBody>
            <a:bodyPr/>
            <a:lstStyle/>
            <a:p>
              <a:pPr defTabSz="457200" eaLnBrk="0" fontAlgn="base" hangingPunct="0">
                <a:spcBef>
                  <a:spcPct val="0"/>
                </a:spcBef>
                <a:spcAft>
                  <a:spcPct val="0"/>
                </a:spcAft>
                <a:defRPr/>
              </a:pPr>
              <a:r>
                <a:rPr lang="en-AU" sz="2000">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p:txBody>
        </p:sp>
        <p:grpSp>
          <p:nvGrpSpPr>
            <p:cNvPr id="10246" name="Group 5">
              <a:extLst>
                <a:ext uri="{FF2B5EF4-FFF2-40B4-BE49-F238E27FC236}">
                  <a16:creationId xmlns:a16="http://schemas.microsoft.com/office/drawing/2014/main" id="{30F61A63-72A3-384F-9671-A5E1B40D2BD7}"/>
                </a:ext>
              </a:extLst>
            </p:cNvPr>
            <p:cNvGrpSpPr>
              <a:grpSpLocks/>
            </p:cNvGrpSpPr>
            <p:nvPr/>
          </p:nvGrpSpPr>
          <p:grpSpPr bwMode="auto">
            <a:xfrm>
              <a:off x="933450" y="4728190"/>
              <a:ext cx="1667402" cy="937295"/>
              <a:chOff x="933450" y="4728190"/>
              <a:chExt cx="1667402" cy="937295"/>
            </a:xfrm>
          </p:grpSpPr>
          <p:sp>
            <p:nvSpPr>
              <p:cNvPr id="7" name="Text Box 4">
                <a:extLst>
                  <a:ext uri="{FF2B5EF4-FFF2-40B4-BE49-F238E27FC236}">
                    <a16:creationId xmlns:a16="http://schemas.microsoft.com/office/drawing/2014/main" id="{807E81FE-3CAC-7147-8403-8E8AA5848C3A}"/>
                  </a:ext>
                </a:extLst>
              </p:cNvPr>
              <p:cNvSpPr txBox="1"/>
              <p:nvPr/>
            </p:nvSpPr>
            <p:spPr>
              <a:xfrm>
                <a:off x="933450" y="5348203"/>
                <a:ext cx="1648142" cy="317282"/>
              </a:xfrm>
              <a:prstGeom prst="rect">
                <a:avLst/>
              </a:prstGeom>
              <a:noFill/>
              <a:ln>
                <a:noFill/>
              </a:ln>
            </p:spPr>
            <p:txBody>
              <a:bodyPr wrap="none">
                <a:spAutoFit/>
              </a:bodyPr>
              <a:lstStyle/>
              <a:p>
                <a:pPr defTabSz="457200" eaLnBrk="0" fontAlgn="base" hangingPunct="0">
                  <a:spcBef>
                    <a:spcPct val="0"/>
                  </a:spcBef>
                  <a:spcAft>
                    <a:spcPct val="0"/>
                  </a:spcAft>
                  <a:defRPr/>
                </a:pPr>
                <a:r>
                  <a:rPr lang="en-AU" sz="2000" b="1" dirty="0">
                    <a:ln w="10160" cap="flat" cmpd="sng" algn="ctr">
                      <a:solidFill>
                        <a:srgbClr val="5B9BD5"/>
                      </a:solidFill>
                      <a:prstDash val="solid"/>
                      <a:round/>
                    </a:ln>
                    <a:solidFill>
                      <a:srgbClr val="FFFFFF"/>
                    </a:solid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Essential</a:t>
                </a:r>
                <a:endParaRPr lang="en-AU" sz="2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defTabSz="457200" eaLnBrk="0" fontAlgn="base" hangingPunct="0">
                  <a:spcBef>
                    <a:spcPct val="0"/>
                  </a:spcBef>
                  <a:spcAft>
                    <a:spcPct val="0"/>
                  </a:spcAft>
                  <a:defRPr/>
                </a:pPr>
                <a:r>
                  <a:rPr lang="en-AU" sz="2000" b="1" dirty="0">
                    <a:ln w="10160" cap="flat" cmpd="sng" algn="ctr">
                      <a:solidFill>
                        <a:srgbClr val="5B9BD5"/>
                      </a:solidFill>
                      <a:prstDash val="solid"/>
                      <a:round/>
                    </a:ln>
                    <a:solidFill>
                      <a:srgbClr val="FFFFFF"/>
                    </a:solid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Question:</a:t>
                </a:r>
                <a:endParaRPr lang="en-AU" sz="2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31">
                <a:extLst>
                  <a:ext uri="{FF2B5EF4-FFF2-40B4-BE49-F238E27FC236}">
                    <a16:creationId xmlns:a16="http://schemas.microsoft.com/office/drawing/2014/main" id="{AD455624-9763-B845-B2B3-08F2E4AC0927}"/>
                  </a:ext>
                </a:extLst>
              </p:cNvPr>
              <p:cNvSpPr txBox="1"/>
              <p:nvPr/>
            </p:nvSpPr>
            <p:spPr>
              <a:xfrm>
                <a:off x="952709" y="4728190"/>
                <a:ext cx="1648143" cy="179334"/>
              </a:xfrm>
              <a:prstGeom prst="rect">
                <a:avLst/>
              </a:prstGeom>
              <a:noFill/>
              <a:ln>
                <a:noFill/>
              </a:ln>
            </p:spPr>
            <p:txBody>
              <a:bodyPr wrap="none">
                <a:spAutoFit/>
              </a:bodyPr>
              <a:lstStyle/>
              <a:p>
                <a:pPr defTabSz="457200" eaLnBrk="0" fontAlgn="base" hangingPunct="0">
                  <a:spcBef>
                    <a:spcPct val="0"/>
                  </a:spcBef>
                  <a:spcAft>
                    <a:spcPct val="0"/>
                  </a:spcAft>
                  <a:defRPr/>
                </a:pPr>
                <a:r>
                  <a:rPr lang="en-AU" sz="2000" b="1" dirty="0">
                    <a:ln w="10160" cap="flat" cmpd="sng" algn="ctr">
                      <a:solidFill>
                        <a:srgbClr val="5B9BD5"/>
                      </a:solidFill>
                      <a:prstDash val="solid"/>
                      <a:round/>
                    </a:ln>
                    <a:solidFill>
                      <a:srgbClr val="FFFFFF"/>
                    </a:solid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Syllabus:</a:t>
                </a:r>
                <a:endParaRPr lang="en-AU" sz="20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10243" name="Text Box 27">
            <a:extLst>
              <a:ext uri="{FF2B5EF4-FFF2-40B4-BE49-F238E27FC236}">
                <a16:creationId xmlns:a16="http://schemas.microsoft.com/office/drawing/2014/main" id="{3F7FB1CE-7A84-1A45-99CD-4418782D7C87}"/>
              </a:ext>
            </a:extLst>
          </p:cNvPr>
          <p:cNvSpPr txBox="1">
            <a:spLocks noChangeArrowheads="1"/>
          </p:cNvSpPr>
          <p:nvPr/>
        </p:nvSpPr>
        <p:spPr bwMode="auto">
          <a:xfrm>
            <a:off x="4430432" y="2782373"/>
            <a:ext cx="563245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77"/>
              </a:defRPr>
            </a:lvl1pPr>
            <a:lvl2pPr indent="-228600">
              <a:lnSpc>
                <a:spcPct val="110000"/>
              </a:lnSpc>
              <a:spcBef>
                <a:spcPts val="700"/>
              </a:spcBef>
              <a:buClr>
                <a:schemeClr val="tx2"/>
              </a:buClr>
              <a:buFont typeface="Gill Sans MT" panose="020B0502020104020203" pitchFamily="34" charset="77"/>
              <a:buChar char="–"/>
              <a:defRPr>
                <a:solidFill>
                  <a:srgbClr val="595959"/>
                </a:solidFill>
                <a:latin typeface="Gill Sans MT" panose="020B0502020104020203" pitchFamily="34" charset="77"/>
              </a:defRPr>
            </a:lvl2pPr>
            <a:lvl3pPr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77"/>
              </a:defRPr>
            </a:lvl3pPr>
            <a:lvl4pPr indent="-228600">
              <a:lnSpc>
                <a:spcPct val="110000"/>
              </a:lnSpc>
              <a:spcBef>
                <a:spcPts val="700"/>
              </a:spcBef>
              <a:buClr>
                <a:schemeClr val="tx2"/>
              </a:buClr>
              <a:buFont typeface="Gill Sans MT" panose="020B0502020104020203" pitchFamily="34" charset="77"/>
              <a:buChar char="–"/>
              <a:defRPr sz="1400">
                <a:solidFill>
                  <a:srgbClr val="595959"/>
                </a:solidFill>
                <a:latin typeface="Gill Sans MT" panose="020B0502020104020203" pitchFamily="34" charset="77"/>
              </a:defRPr>
            </a:lvl4pPr>
            <a:lvl5pPr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77"/>
              </a:defRPr>
            </a:lvl5pPr>
            <a:lvl6pPr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6pPr>
            <a:lvl7pPr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7pPr>
            <a:lvl8pPr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8pPr>
            <a:lvl9pPr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9pPr>
          </a:lstStyle>
          <a:p>
            <a:pPr defTabSz="457200" fontAlgn="base">
              <a:lnSpc>
                <a:spcPct val="100000"/>
              </a:lnSpc>
              <a:spcBef>
                <a:spcPct val="0"/>
              </a:spcBef>
              <a:spcAft>
                <a:spcPct val="0"/>
              </a:spcAft>
              <a:buClrTx/>
              <a:buNone/>
            </a:pPr>
            <a:r>
              <a:rPr lang="en-AU" altLang="en-US" dirty="0">
                <a:solidFill>
                  <a:schemeClr val="tx1"/>
                </a:solidFill>
              </a:rPr>
              <a:t>Evolutionary relationships between groups can be represented using phylogenetic trees</a:t>
            </a:r>
          </a:p>
          <a:p>
            <a:pPr defTabSz="457200" fontAlgn="base">
              <a:lnSpc>
                <a:spcPct val="100000"/>
              </a:lnSpc>
              <a:spcBef>
                <a:spcPct val="0"/>
              </a:spcBef>
              <a:spcAft>
                <a:spcPct val="0"/>
              </a:spcAft>
              <a:buClrTx/>
              <a:buNone/>
            </a:pPr>
            <a:endParaRPr lang="en-AU" altLang="en-US" dirty="0">
              <a:solidFill>
                <a:schemeClr val="tx1"/>
              </a:solidFill>
            </a:endParaRPr>
          </a:p>
          <a:p>
            <a:pPr defTabSz="457200" fontAlgn="base">
              <a:lnSpc>
                <a:spcPct val="100000"/>
              </a:lnSpc>
              <a:spcBef>
                <a:spcPct val="0"/>
              </a:spcBef>
              <a:spcAft>
                <a:spcPct val="0"/>
              </a:spcAft>
              <a:buClrTx/>
              <a:buNone/>
            </a:pPr>
            <a:endParaRPr lang="en-AU" altLang="en-US" dirty="0">
              <a:solidFill>
                <a:schemeClr val="tx1"/>
              </a:solidFill>
            </a:endParaRPr>
          </a:p>
          <a:p>
            <a:pPr defTabSz="457200" fontAlgn="base">
              <a:lnSpc>
                <a:spcPct val="100000"/>
              </a:lnSpc>
              <a:spcBef>
                <a:spcPct val="0"/>
              </a:spcBef>
              <a:spcAft>
                <a:spcPct val="0"/>
              </a:spcAft>
              <a:buClrTx/>
              <a:buNone/>
            </a:pPr>
            <a:r>
              <a:rPr lang="en-AU" altLang="en-US" dirty="0">
                <a:solidFill>
                  <a:schemeClr val="tx1"/>
                </a:solidFill>
              </a:rPr>
              <a:t>Draw and analyse a phylogenetic tree</a:t>
            </a:r>
          </a:p>
        </p:txBody>
      </p:sp>
      <p:sp>
        <p:nvSpPr>
          <p:cNvPr id="10" name="Title 1">
            <a:extLst>
              <a:ext uri="{FF2B5EF4-FFF2-40B4-BE49-F238E27FC236}">
                <a16:creationId xmlns:a16="http://schemas.microsoft.com/office/drawing/2014/main" id="{65F7525E-247D-FD4A-B539-2DDA97DB9F1B}"/>
              </a:ext>
            </a:extLst>
          </p:cNvPr>
          <p:cNvSpPr>
            <a:spLocks noGrp="1"/>
          </p:cNvSpPr>
          <p:nvPr>
            <p:ph type="title"/>
          </p:nvPr>
        </p:nvSpPr>
        <p:spPr>
          <a:xfrm>
            <a:off x="2764460" y="1342084"/>
            <a:ext cx="7200900" cy="977900"/>
          </a:xfrm>
        </p:spPr>
        <p:txBody>
          <a:bodyPr/>
          <a:lstStyle/>
          <a:p>
            <a:pPr fontAlgn="auto">
              <a:spcAft>
                <a:spcPts val="0"/>
              </a:spcAft>
              <a:defRPr/>
            </a:pPr>
            <a:r>
              <a:rPr lang="en-AU" dirty="0"/>
              <a:t>Syllabus</a:t>
            </a:r>
          </a:p>
        </p:txBody>
      </p:sp>
    </p:spTree>
    <p:extLst>
      <p:ext uri="{BB962C8B-B14F-4D97-AF65-F5344CB8AC3E}">
        <p14:creationId xmlns:p14="http://schemas.microsoft.com/office/powerpoint/2010/main" val="4472046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89517CE9-CBDB-5445-8B72-997AA3697F5A}"/>
              </a:ext>
            </a:extLst>
          </p:cNvPr>
          <p:cNvSpPr>
            <a:spLocks noChangeArrowheads="1"/>
          </p:cNvSpPr>
          <p:nvPr/>
        </p:nvSpPr>
        <p:spPr bwMode="auto">
          <a:xfrm>
            <a:off x="1254223" y="1861298"/>
            <a:ext cx="9686365" cy="2785378"/>
          </a:xfrm>
          <a:prstGeom prst="rect">
            <a:avLst/>
          </a:prstGeom>
          <a:noFill/>
          <a:ln>
            <a:noFill/>
          </a:ln>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defTabSz="457200">
              <a:lnSpc>
                <a:spcPts val="2200"/>
              </a:lnSpc>
              <a:defRPr/>
            </a:pPr>
            <a:r>
              <a:rPr lang="en-AU" altLang="en-US" sz="2000" dirty="0">
                <a:solidFill>
                  <a:prstClr val="black"/>
                </a:solidFill>
              </a:rPr>
              <a:t>Evolutionary relationships between groups can be represented using </a:t>
            </a:r>
            <a:r>
              <a:rPr lang="en-AU" altLang="en-US" sz="2000" b="1" dirty="0">
                <a:solidFill>
                  <a:prstClr val="black"/>
                </a:solidFill>
              </a:rPr>
              <a:t>phylogenetic trees</a:t>
            </a:r>
            <a:r>
              <a:rPr lang="en-AU" altLang="en-US" sz="2000" dirty="0">
                <a:solidFill>
                  <a:prstClr val="black"/>
                </a:solidFill>
              </a:rPr>
              <a:t>. </a:t>
            </a:r>
          </a:p>
          <a:p>
            <a:pPr defTabSz="457200">
              <a:lnSpc>
                <a:spcPts val="2200"/>
              </a:lnSpc>
              <a:defRPr/>
            </a:pPr>
            <a:endParaRPr lang="en-AU" altLang="en-US" sz="2000" dirty="0">
              <a:solidFill>
                <a:prstClr val="black"/>
              </a:solidFill>
            </a:endParaRPr>
          </a:p>
          <a:p>
            <a:pPr defTabSz="457200">
              <a:lnSpc>
                <a:spcPts val="2200"/>
              </a:lnSpc>
              <a:defRPr/>
            </a:pPr>
            <a:r>
              <a:rPr lang="en-AU" altLang="en-US" sz="2000" dirty="0">
                <a:solidFill>
                  <a:prstClr val="black"/>
                </a:solidFill>
              </a:rPr>
              <a:t>These diagrams show how organisms are related to each other but the tree</a:t>
            </a:r>
            <a:br>
              <a:rPr lang="en-AU" altLang="en-US" sz="2000" dirty="0">
                <a:solidFill>
                  <a:prstClr val="black"/>
                </a:solidFill>
              </a:rPr>
            </a:br>
            <a:r>
              <a:rPr lang="en-AU" altLang="en-US" sz="2000" dirty="0">
                <a:solidFill>
                  <a:prstClr val="black"/>
                </a:solidFill>
              </a:rPr>
              <a:t>is a hypothesis, not a certain fact. </a:t>
            </a:r>
          </a:p>
          <a:p>
            <a:pPr defTabSz="457200">
              <a:lnSpc>
                <a:spcPts val="2200"/>
              </a:lnSpc>
              <a:defRPr/>
            </a:pPr>
            <a:endParaRPr lang="en-AU" altLang="en-US" sz="2000" dirty="0">
              <a:solidFill>
                <a:prstClr val="black"/>
              </a:solidFill>
            </a:endParaRPr>
          </a:p>
          <a:p>
            <a:pPr defTabSz="457200">
              <a:lnSpc>
                <a:spcPts val="2200"/>
              </a:lnSpc>
              <a:defRPr/>
            </a:pPr>
            <a:r>
              <a:rPr lang="en-AU" altLang="en-US" sz="2000" dirty="0">
                <a:solidFill>
                  <a:prstClr val="black"/>
                </a:solidFill>
              </a:rPr>
              <a:t>A phylogenetic tree can be built using:</a:t>
            </a:r>
          </a:p>
          <a:p>
            <a:pPr marL="268288" indent="-268288" defTabSz="457200">
              <a:lnSpc>
                <a:spcPts val="2200"/>
              </a:lnSpc>
              <a:spcBef>
                <a:spcPts val="600"/>
              </a:spcBef>
              <a:defRPr/>
            </a:pPr>
            <a:r>
              <a:rPr lang="en-AU" altLang="en-US" sz="2000" dirty="0">
                <a:solidFill>
                  <a:prstClr val="black"/>
                </a:solidFill>
              </a:rPr>
              <a:t>•	physical information, such as body shape, bone structure or behaviour</a:t>
            </a:r>
          </a:p>
          <a:p>
            <a:pPr marL="268288" indent="-268288" defTabSz="457200">
              <a:lnSpc>
                <a:spcPts val="2200"/>
              </a:lnSpc>
              <a:spcBef>
                <a:spcPts val="600"/>
              </a:spcBef>
              <a:defRPr/>
            </a:pPr>
            <a:r>
              <a:rPr lang="en-AU" altLang="en-US" sz="2000" dirty="0">
                <a:solidFill>
                  <a:prstClr val="black"/>
                </a:solidFill>
              </a:rPr>
              <a:t>•	molecular information, such as genetic sequences.</a:t>
            </a:r>
          </a:p>
        </p:txBody>
      </p:sp>
      <p:sp>
        <p:nvSpPr>
          <p:cNvPr id="8" name="Title 1">
            <a:extLst>
              <a:ext uri="{FF2B5EF4-FFF2-40B4-BE49-F238E27FC236}">
                <a16:creationId xmlns:a16="http://schemas.microsoft.com/office/drawing/2014/main" id="{CF4B6173-1099-0347-9F09-BF7C423A9BB4}"/>
              </a:ext>
            </a:extLst>
          </p:cNvPr>
          <p:cNvSpPr txBox="1">
            <a:spLocks/>
          </p:cNvSpPr>
          <p:nvPr/>
        </p:nvSpPr>
        <p:spPr>
          <a:xfrm>
            <a:off x="1254223" y="130233"/>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1:</a:t>
            </a:r>
            <a:r>
              <a:rPr lang="en-AU" sz="2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2200" b="1" dirty="0">
                <a:solidFill>
                  <a:prstClr val="black"/>
                </a:solidFill>
                <a:latin typeface="Impact" panose="020B0806030902050204"/>
              </a:rPr>
              <a:t> </a:t>
            </a:r>
            <a:r>
              <a:rPr lang="en-AU" sz="2200" b="1" dirty="0">
                <a:solidFill>
                  <a:prstClr val="black"/>
                </a:solidFill>
                <a:latin typeface="Calibri" panose="020F0502020204030204" pitchFamily="34" charset="0"/>
                <a:cs typeface="Calibri" panose="020F0502020204030204" pitchFamily="34" charset="0"/>
              </a:rPr>
              <a:t>describe what a phylogenetic tree is and what this kind of flow diagram shows</a:t>
            </a:r>
          </a:p>
        </p:txBody>
      </p:sp>
    </p:spTree>
    <p:extLst>
      <p:ext uri="{BB962C8B-B14F-4D97-AF65-F5344CB8AC3E}">
        <p14:creationId xmlns:p14="http://schemas.microsoft.com/office/powerpoint/2010/main" val="383834633"/>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89517CE9-CBDB-5445-8B72-997AA3697F5A}"/>
              </a:ext>
            </a:extLst>
          </p:cNvPr>
          <p:cNvSpPr>
            <a:spLocks noChangeArrowheads="1"/>
          </p:cNvSpPr>
          <p:nvPr/>
        </p:nvSpPr>
        <p:spPr bwMode="auto">
          <a:xfrm>
            <a:off x="1254223" y="1622365"/>
            <a:ext cx="9686365" cy="938719"/>
          </a:xfrm>
          <a:prstGeom prst="rect">
            <a:avLst/>
          </a:prstGeom>
          <a:noFill/>
          <a:ln>
            <a:noFill/>
          </a:ln>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defTabSz="457200">
              <a:lnSpc>
                <a:spcPts val="2200"/>
              </a:lnSpc>
              <a:defRPr/>
            </a:pPr>
            <a:r>
              <a:rPr lang="en-AU" altLang="en-US" sz="2000" dirty="0">
                <a:solidFill>
                  <a:prstClr val="black"/>
                </a:solidFill>
              </a:rPr>
              <a:t>The recent species are at the end of the branches</a:t>
            </a:r>
          </a:p>
          <a:p>
            <a:pPr defTabSz="457200">
              <a:lnSpc>
                <a:spcPts val="2200"/>
              </a:lnSpc>
              <a:defRPr/>
            </a:pPr>
            <a:endParaRPr lang="en-AU" altLang="en-US" sz="2000" dirty="0">
              <a:solidFill>
                <a:prstClr val="black"/>
              </a:solidFill>
            </a:endParaRPr>
          </a:p>
          <a:p>
            <a:pPr defTabSz="457200">
              <a:lnSpc>
                <a:spcPts val="2200"/>
              </a:lnSpc>
              <a:defRPr/>
            </a:pPr>
            <a:r>
              <a:rPr lang="en-AU" altLang="en-US" sz="2000" dirty="0">
                <a:solidFill>
                  <a:prstClr val="black"/>
                </a:solidFill>
              </a:rPr>
              <a:t>Shared common ancestor are at the root</a:t>
            </a:r>
          </a:p>
        </p:txBody>
      </p:sp>
      <p:sp>
        <p:nvSpPr>
          <p:cNvPr id="8" name="Title 1">
            <a:extLst>
              <a:ext uri="{FF2B5EF4-FFF2-40B4-BE49-F238E27FC236}">
                <a16:creationId xmlns:a16="http://schemas.microsoft.com/office/drawing/2014/main" id="{CF4B6173-1099-0347-9F09-BF7C423A9BB4}"/>
              </a:ext>
            </a:extLst>
          </p:cNvPr>
          <p:cNvSpPr txBox="1">
            <a:spLocks/>
          </p:cNvSpPr>
          <p:nvPr/>
        </p:nvSpPr>
        <p:spPr>
          <a:xfrm>
            <a:off x="1254223" y="130233"/>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1:</a:t>
            </a:r>
            <a:r>
              <a:rPr lang="en-AU" sz="2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2200" b="1" dirty="0">
                <a:solidFill>
                  <a:prstClr val="black"/>
                </a:solidFill>
                <a:latin typeface="Impact" panose="020B0806030902050204"/>
              </a:rPr>
              <a:t> </a:t>
            </a:r>
            <a:r>
              <a:rPr lang="en-AU" sz="2200" b="1" dirty="0">
                <a:solidFill>
                  <a:prstClr val="black"/>
                </a:solidFill>
                <a:latin typeface="Calibri" panose="020F0502020204030204" pitchFamily="34" charset="0"/>
                <a:cs typeface="Calibri" panose="020F0502020204030204" pitchFamily="34" charset="0"/>
              </a:rPr>
              <a:t>describe what a phylogenetic tree is and what this kind of flow diagram shows</a:t>
            </a:r>
          </a:p>
        </p:txBody>
      </p:sp>
      <p:pic>
        <p:nvPicPr>
          <p:cNvPr id="5" name="Picture 2">
            <a:extLst>
              <a:ext uri="{FF2B5EF4-FFF2-40B4-BE49-F238E27FC236}">
                <a16:creationId xmlns:a16="http://schemas.microsoft.com/office/drawing/2014/main" id="{EE75AC0A-F861-9E41-88A5-1D1EA25E05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30536" y="2268000"/>
            <a:ext cx="5411831" cy="405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6825732"/>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4" name="Picture 2">
            <a:extLst>
              <a:ext uri="{FF2B5EF4-FFF2-40B4-BE49-F238E27FC236}">
                <a16:creationId xmlns:a16="http://schemas.microsoft.com/office/drawing/2014/main" id="{C0A6850E-8A54-7C4D-BEA6-C4737367A9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3848" y="1354735"/>
            <a:ext cx="6193587" cy="46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1F26175E-935A-7147-8373-6FF038B546FA}"/>
              </a:ext>
            </a:extLst>
          </p:cNvPr>
          <p:cNvSpPr txBox="1">
            <a:spLocks/>
          </p:cNvSpPr>
          <p:nvPr/>
        </p:nvSpPr>
        <p:spPr>
          <a:xfrm>
            <a:off x="1254223" y="130233"/>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3:</a:t>
            </a:r>
            <a:r>
              <a:rPr lang="en-AU" sz="2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2200" b="1" dirty="0">
                <a:solidFill>
                  <a:prstClr val="black"/>
                </a:solidFill>
                <a:latin typeface="Impact" panose="020B0806030902050204"/>
              </a:rPr>
              <a:t> </a:t>
            </a:r>
            <a:r>
              <a:rPr lang="en-AU" sz="2200" b="1" dirty="0">
                <a:solidFill>
                  <a:prstClr val="black"/>
                </a:solidFill>
                <a:latin typeface="Calibri" panose="020F0502020204030204" pitchFamily="34" charset="0"/>
                <a:cs typeface="Calibri" panose="020F0502020204030204" pitchFamily="34" charset="0"/>
              </a:rPr>
              <a:t>Label the parts of a phylogenetic tree</a:t>
            </a:r>
          </a:p>
        </p:txBody>
      </p:sp>
      <p:sp>
        <p:nvSpPr>
          <p:cNvPr id="4" name="Rectangle 1">
            <a:extLst>
              <a:ext uri="{FF2B5EF4-FFF2-40B4-BE49-F238E27FC236}">
                <a16:creationId xmlns:a16="http://schemas.microsoft.com/office/drawing/2014/main" id="{F16DCE73-658A-1A4A-8834-A52D89D4EFFC}"/>
              </a:ext>
            </a:extLst>
          </p:cNvPr>
          <p:cNvSpPr>
            <a:spLocks noChangeArrowheads="1"/>
          </p:cNvSpPr>
          <p:nvPr/>
        </p:nvSpPr>
        <p:spPr bwMode="auto">
          <a:xfrm>
            <a:off x="6996973" y="1622365"/>
            <a:ext cx="4343689" cy="2631490"/>
          </a:xfrm>
          <a:prstGeom prst="rect">
            <a:avLst/>
          </a:prstGeom>
          <a:noFill/>
          <a:ln>
            <a:noFill/>
          </a:ln>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defTabSz="457200">
              <a:lnSpc>
                <a:spcPts val="2200"/>
              </a:lnSpc>
              <a:defRPr/>
            </a:pPr>
            <a:r>
              <a:rPr lang="en-AU" altLang="en-US" sz="2000" dirty="0">
                <a:solidFill>
                  <a:prstClr val="black"/>
                </a:solidFill>
              </a:rPr>
              <a:t>Nodes represent a common ancestor</a:t>
            </a:r>
          </a:p>
          <a:p>
            <a:pPr defTabSz="457200">
              <a:lnSpc>
                <a:spcPts val="2200"/>
              </a:lnSpc>
              <a:defRPr/>
            </a:pPr>
            <a:endParaRPr lang="en-AU" altLang="en-US" sz="2000" dirty="0">
              <a:solidFill>
                <a:prstClr val="black"/>
              </a:solidFill>
            </a:endParaRPr>
          </a:p>
          <a:p>
            <a:pPr defTabSz="457200">
              <a:lnSpc>
                <a:spcPts val="2200"/>
              </a:lnSpc>
              <a:defRPr/>
            </a:pPr>
            <a:r>
              <a:rPr lang="en-AU" altLang="en-US" sz="2000" dirty="0">
                <a:solidFill>
                  <a:prstClr val="black"/>
                </a:solidFill>
              </a:rPr>
              <a:t>Branch length represent divergence time</a:t>
            </a:r>
          </a:p>
          <a:p>
            <a:pPr defTabSz="457200">
              <a:lnSpc>
                <a:spcPts val="2200"/>
              </a:lnSpc>
              <a:defRPr/>
            </a:pPr>
            <a:endParaRPr lang="en-AU" altLang="en-US" sz="2000" dirty="0">
              <a:solidFill>
                <a:prstClr val="black"/>
              </a:solidFill>
            </a:endParaRPr>
          </a:p>
          <a:p>
            <a:pPr defTabSz="457200">
              <a:lnSpc>
                <a:spcPts val="2200"/>
              </a:lnSpc>
              <a:defRPr/>
            </a:pPr>
            <a:r>
              <a:rPr lang="en-AU" altLang="en-US" sz="2000" dirty="0">
                <a:solidFill>
                  <a:prstClr val="black"/>
                </a:solidFill>
              </a:rPr>
              <a:t>Closely related species will be grouped in the same part of the tree or clade</a:t>
            </a:r>
          </a:p>
        </p:txBody>
      </p:sp>
    </p:spTree>
    <p:extLst>
      <p:ext uri="{BB962C8B-B14F-4D97-AF65-F5344CB8AC3E}">
        <p14:creationId xmlns:p14="http://schemas.microsoft.com/office/powerpoint/2010/main" val="1239890955"/>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2" name="Picture 2">
            <a:extLst>
              <a:ext uri="{FF2B5EF4-FFF2-40B4-BE49-F238E27FC236}">
                <a16:creationId xmlns:a16="http://schemas.microsoft.com/office/drawing/2014/main" id="{C4892F30-D6A7-0F4C-AD3C-965460BEB6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25689" y="1981201"/>
            <a:ext cx="7540625" cy="338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15088B8D-0BCD-6540-945B-AF9B6C590930}"/>
              </a:ext>
            </a:extLst>
          </p:cNvPr>
          <p:cNvSpPr txBox="1">
            <a:spLocks/>
          </p:cNvSpPr>
          <p:nvPr/>
        </p:nvSpPr>
        <p:spPr>
          <a:xfrm>
            <a:off x="1254223" y="130233"/>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3:</a:t>
            </a:r>
            <a:r>
              <a:rPr lang="en-AU" sz="2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2200" b="1" dirty="0">
                <a:solidFill>
                  <a:prstClr val="black"/>
                </a:solidFill>
                <a:latin typeface="Impact" panose="020B0806030902050204"/>
              </a:rPr>
              <a:t> </a:t>
            </a:r>
            <a:r>
              <a:rPr lang="en-AU" sz="2200" b="1" dirty="0">
                <a:solidFill>
                  <a:prstClr val="black"/>
                </a:solidFill>
                <a:latin typeface="Calibri" panose="020F0502020204030204" pitchFamily="34" charset="0"/>
                <a:cs typeface="Calibri" panose="020F0502020204030204" pitchFamily="34" charset="0"/>
              </a:rPr>
              <a:t>draw a phylogenetic tree</a:t>
            </a:r>
          </a:p>
        </p:txBody>
      </p:sp>
    </p:spTree>
    <p:extLst>
      <p:ext uri="{BB962C8B-B14F-4D97-AF65-F5344CB8AC3E}">
        <p14:creationId xmlns:p14="http://schemas.microsoft.com/office/powerpoint/2010/main" val="1405491449"/>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3A690-F1E2-0648-B9E7-B5D8075FFDB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6DCE2D1-178C-3341-9C9C-6A9608F4FE9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796EC37-6B97-FE4C-8EE2-E446D65B0B2F}"/>
              </a:ext>
            </a:extLst>
          </p:cNvPr>
          <p:cNvPicPr>
            <a:picLocks noChangeAspect="1"/>
          </p:cNvPicPr>
          <p:nvPr/>
        </p:nvPicPr>
        <p:blipFill>
          <a:blip r:embed="rId2"/>
          <a:stretch>
            <a:fillRect/>
          </a:stretch>
        </p:blipFill>
        <p:spPr>
          <a:xfrm>
            <a:off x="1650998" y="382588"/>
            <a:ext cx="9590744" cy="5305518"/>
          </a:xfrm>
          <a:prstGeom prst="rect">
            <a:avLst/>
          </a:prstGeom>
        </p:spPr>
      </p:pic>
    </p:spTree>
    <p:extLst>
      <p:ext uri="{BB962C8B-B14F-4D97-AF65-F5344CB8AC3E}">
        <p14:creationId xmlns:p14="http://schemas.microsoft.com/office/powerpoint/2010/main" val="2116717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ndwana | Inala Nature Tours | Bruny Island, Tasmania">
            <a:extLst>
              <a:ext uri="{FF2B5EF4-FFF2-40B4-BE49-F238E27FC236}">
                <a16:creationId xmlns:a16="http://schemas.microsoft.com/office/drawing/2014/main" id="{20268F7F-CC90-7C4E-B634-D313C90DCA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501650"/>
            <a:ext cx="7620000" cy="585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6240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985E8-ED80-B746-94B0-27B069C700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DAC1FE2-066C-8543-B232-7DE5CB0B989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2F4C870-736D-E141-B845-109C65061FDC}"/>
              </a:ext>
            </a:extLst>
          </p:cNvPr>
          <p:cNvPicPr>
            <a:picLocks noChangeAspect="1"/>
          </p:cNvPicPr>
          <p:nvPr/>
        </p:nvPicPr>
        <p:blipFill>
          <a:blip r:embed="rId2"/>
          <a:stretch>
            <a:fillRect/>
          </a:stretch>
        </p:blipFill>
        <p:spPr>
          <a:xfrm>
            <a:off x="1746646" y="520700"/>
            <a:ext cx="8983048" cy="5497512"/>
          </a:xfrm>
          <a:prstGeom prst="rect">
            <a:avLst/>
          </a:prstGeom>
        </p:spPr>
      </p:pic>
    </p:spTree>
    <p:extLst>
      <p:ext uri="{BB962C8B-B14F-4D97-AF65-F5344CB8AC3E}">
        <p14:creationId xmlns:p14="http://schemas.microsoft.com/office/powerpoint/2010/main" val="41601989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14EB4-4E3C-E84C-BD44-F465568581F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2E7D455-8FB5-2642-A483-8A7BAC388654}"/>
              </a:ext>
            </a:extLst>
          </p:cNvPr>
          <p:cNvSpPr>
            <a:spLocks noGrp="1"/>
          </p:cNvSpPr>
          <p:nvPr>
            <p:ph idx="1"/>
          </p:nvPr>
        </p:nvSpPr>
        <p:spPr/>
        <p:txBody>
          <a:bodyPr/>
          <a:lstStyle/>
          <a:p>
            <a:endParaRPr lang="en-US" dirty="0"/>
          </a:p>
        </p:txBody>
      </p:sp>
      <p:pic>
        <p:nvPicPr>
          <p:cNvPr id="4" name="Picture 3" descr="Table&#10;&#10;Description automatically generated">
            <a:extLst>
              <a:ext uri="{FF2B5EF4-FFF2-40B4-BE49-F238E27FC236}">
                <a16:creationId xmlns:a16="http://schemas.microsoft.com/office/drawing/2014/main" id="{9B5C28F9-1909-8045-AEF9-D3C9EF3EFE31}"/>
              </a:ext>
            </a:extLst>
          </p:cNvPr>
          <p:cNvPicPr/>
          <p:nvPr/>
        </p:nvPicPr>
        <p:blipFill rotWithShape="1">
          <a:blip r:embed="rId2"/>
          <a:srcRect b="59697"/>
          <a:stretch/>
        </p:blipFill>
        <p:spPr>
          <a:xfrm>
            <a:off x="2173653" y="808893"/>
            <a:ext cx="7058270" cy="4730822"/>
          </a:xfrm>
          <a:prstGeom prst="rect">
            <a:avLst/>
          </a:prstGeom>
        </p:spPr>
      </p:pic>
    </p:spTree>
    <p:extLst>
      <p:ext uri="{BB962C8B-B14F-4D97-AF65-F5344CB8AC3E}">
        <p14:creationId xmlns:p14="http://schemas.microsoft.com/office/powerpoint/2010/main" val="15652116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C21BC-BFAA-2447-9827-003EC73EB0B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B610360-243B-9040-AB6F-B56622D27B91}"/>
              </a:ext>
            </a:extLst>
          </p:cNvPr>
          <p:cNvSpPr>
            <a:spLocks noGrp="1"/>
          </p:cNvSpPr>
          <p:nvPr>
            <p:ph idx="1"/>
          </p:nvPr>
        </p:nvSpPr>
        <p:spPr/>
        <p:txBody>
          <a:bodyPr/>
          <a:lstStyle/>
          <a:p>
            <a:endParaRPr lang="en-US"/>
          </a:p>
        </p:txBody>
      </p:sp>
      <p:pic>
        <p:nvPicPr>
          <p:cNvPr id="4" name="Picture 3" descr="Table&#10;&#10;Description automatically generated">
            <a:extLst>
              <a:ext uri="{FF2B5EF4-FFF2-40B4-BE49-F238E27FC236}">
                <a16:creationId xmlns:a16="http://schemas.microsoft.com/office/drawing/2014/main" id="{15E2F96B-0359-0848-A7D9-A67C1C794F21}"/>
              </a:ext>
            </a:extLst>
          </p:cNvPr>
          <p:cNvPicPr/>
          <p:nvPr/>
        </p:nvPicPr>
        <p:blipFill>
          <a:blip r:embed="rId2"/>
          <a:stretch>
            <a:fillRect/>
          </a:stretch>
        </p:blipFill>
        <p:spPr>
          <a:xfrm>
            <a:off x="3429000" y="158261"/>
            <a:ext cx="5556738" cy="6506307"/>
          </a:xfrm>
          <a:prstGeom prst="rect">
            <a:avLst/>
          </a:prstGeom>
        </p:spPr>
      </p:pic>
    </p:spTree>
    <p:extLst>
      <p:ext uri="{BB962C8B-B14F-4D97-AF65-F5344CB8AC3E}">
        <p14:creationId xmlns:p14="http://schemas.microsoft.com/office/powerpoint/2010/main" val="4640681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5088B8D-0BCD-6540-945B-AF9B6C590930}"/>
              </a:ext>
            </a:extLst>
          </p:cNvPr>
          <p:cNvSpPr txBox="1">
            <a:spLocks/>
          </p:cNvSpPr>
          <p:nvPr/>
        </p:nvSpPr>
        <p:spPr>
          <a:xfrm>
            <a:off x="1254223" y="130233"/>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4:</a:t>
            </a:r>
            <a:r>
              <a:rPr lang="en-AU" sz="2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2200" b="1" dirty="0">
                <a:solidFill>
                  <a:prstClr val="black"/>
                </a:solidFill>
                <a:latin typeface="Impact" panose="020B0806030902050204"/>
              </a:rPr>
              <a:t> </a:t>
            </a:r>
            <a:r>
              <a:rPr lang="en-AU" sz="2200" b="1" dirty="0">
                <a:solidFill>
                  <a:prstClr val="black"/>
                </a:solidFill>
                <a:latin typeface="Calibri" panose="020F0502020204030204" pitchFamily="34" charset="0"/>
                <a:cs typeface="Calibri" panose="020F0502020204030204" pitchFamily="34" charset="0"/>
              </a:rPr>
              <a:t>analyse a phylogenetic tree</a:t>
            </a:r>
          </a:p>
        </p:txBody>
      </p:sp>
      <p:pic>
        <p:nvPicPr>
          <p:cNvPr id="2050" name="Picture 2" descr="Phylogenetic trees | Evolutionary tree (article) | Khan Academy">
            <a:extLst>
              <a:ext uri="{FF2B5EF4-FFF2-40B4-BE49-F238E27FC236}">
                <a16:creationId xmlns:a16="http://schemas.microsoft.com/office/drawing/2014/main" id="{7941177C-6AD7-D949-8888-7B5455A5F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223" y="1305387"/>
            <a:ext cx="9108831" cy="4982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299919"/>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5088B8D-0BCD-6540-945B-AF9B6C590930}"/>
              </a:ext>
            </a:extLst>
          </p:cNvPr>
          <p:cNvSpPr txBox="1">
            <a:spLocks/>
          </p:cNvSpPr>
          <p:nvPr/>
        </p:nvSpPr>
        <p:spPr>
          <a:xfrm>
            <a:off x="1254223" y="130233"/>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4:</a:t>
            </a:r>
            <a:r>
              <a:rPr lang="en-AU" sz="2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2200" b="1" dirty="0">
                <a:solidFill>
                  <a:prstClr val="black"/>
                </a:solidFill>
                <a:latin typeface="Impact" panose="020B0806030902050204"/>
              </a:rPr>
              <a:t> </a:t>
            </a:r>
            <a:r>
              <a:rPr lang="en-AU" sz="2200" b="1" dirty="0">
                <a:solidFill>
                  <a:prstClr val="black"/>
                </a:solidFill>
                <a:latin typeface="Calibri" panose="020F0502020204030204" pitchFamily="34" charset="0"/>
                <a:cs typeface="Calibri" panose="020F0502020204030204" pitchFamily="34" charset="0"/>
              </a:rPr>
              <a:t>analyse a phylogenetic tree</a:t>
            </a:r>
          </a:p>
        </p:txBody>
      </p:sp>
      <p:pic>
        <p:nvPicPr>
          <p:cNvPr id="3074" name="Picture 2" descr="Solved Use the phylogenetic tree below to answer the | Chegg.com">
            <a:extLst>
              <a:ext uri="{FF2B5EF4-FFF2-40B4-BE49-F238E27FC236}">
                <a16:creationId xmlns:a16="http://schemas.microsoft.com/office/drawing/2014/main" id="{CE94D7A6-C7EA-3641-A2CE-288C5AEC5F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4069" y="1205840"/>
            <a:ext cx="8043862" cy="5521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642436"/>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a:extLst>
              <a:ext uri="{FF2B5EF4-FFF2-40B4-BE49-F238E27FC236}">
                <a16:creationId xmlns:a16="http://schemas.microsoft.com/office/drawing/2014/main" id="{1B667427-8683-A242-8D2E-E4747219DC35}"/>
              </a:ext>
            </a:extLst>
          </p:cNvPr>
          <p:cNvSpPr>
            <a:spLocks noGrp="1" noChangeArrowheads="1"/>
          </p:cNvSpPr>
          <p:nvPr>
            <p:ph type="title"/>
          </p:nvPr>
        </p:nvSpPr>
        <p:spPr/>
        <p:txBody>
          <a:bodyPr/>
          <a:lstStyle/>
          <a:p>
            <a:pPr fontAlgn="auto">
              <a:spcAft>
                <a:spcPts val="0"/>
              </a:spcAft>
              <a:defRPr/>
            </a:pPr>
            <a:r>
              <a:rPr lang="en-AU" altLang="en-US" sz="2400" dirty="0"/>
              <a:t>Evidence of Evolution Videos</a:t>
            </a:r>
          </a:p>
        </p:txBody>
      </p:sp>
      <p:sp>
        <p:nvSpPr>
          <p:cNvPr id="3" name="Content Placeholder 2">
            <a:extLst>
              <a:ext uri="{FF2B5EF4-FFF2-40B4-BE49-F238E27FC236}">
                <a16:creationId xmlns:a16="http://schemas.microsoft.com/office/drawing/2014/main" id="{17CDC110-D82C-5048-8466-40552E20E616}"/>
              </a:ext>
            </a:extLst>
          </p:cNvPr>
          <p:cNvSpPr>
            <a:spLocks noGrp="1"/>
          </p:cNvSpPr>
          <p:nvPr>
            <p:ph idx="1"/>
          </p:nvPr>
        </p:nvSpPr>
        <p:spPr/>
        <p:txBody>
          <a:bodyPr rtlCol="0">
            <a:normAutofit/>
          </a:bodyPr>
          <a:lstStyle/>
          <a:p>
            <a:pPr fontAlgn="auto">
              <a:spcAft>
                <a:spcPts val="0"/>
              </a:spcAft>
              <a:defRPr/>
            </a:pPr>
            <a:r>
              <a:rPr lang="en-AU" sz="2200" dirty="0">
                <a:solidFill>
                  <a:schemeClr val="tx1">
                    <a:lumMod val="65000"/>
                    <a:lumOff val="35000"/>
                  </a:schemeClr>
                </a:solidFill>
                <a:hlinkClick r:id="rId2"/>
              </a:rPr>
              <a:t>https://www.youtube.com/watch?v=Q-aGAX27SIo</a:t>
            </a:r>
            <a:endParaRPr lang="en-AU" sz="2200" dirty="0">
              <a:solidFill>
                <a:schemeClr val="tx1">
                  <a:lumMod val="65000"/>
                  <a:lumOff val="35000"/>
                </a:schemeClr>
              </a:solidFill>
            </a:endParaRPr>
          </a:p>
          <a:p>
            <a:pPr fontAlgn="auto">
              <a:spcAft>
                <a:spcPts val="0"/>
              </a:spcAft>
              <a:defRPr/>
            </a:pPr>
            <a:endParaRPr lang="en-AU" sz="2200" dirty="0">
              <a:solidFill>
                <a:schemeClr val="tx1">
                  <a:lumMod val="65000"/>
                  <a:lumOff val="35000"/>
                </a:schemeClr>
              </a:solidFill>
            </a:endParaRPr>
          </a:p>
          <a:p>
            <a:pPr fontAlgn="auto">
              <a:spcAft>
                <a:spcPts val="0"/>
              </a:spcAft>
              <a:defRPr/>
            </a:pPr>
            <a:r>
              <a:rPr lang="en-AU" sz="2200" dirty="0">
                <a:solidFill>
                  <a:schemeClr val="tx1">
                    <a:lumMod val="65000"/>
                    <a:lumOff val="35000"/>
                  </a:schemeClr>
                </a:solidFill>
                <a:hlinkClick r:id="rId3"/>
              </a:rPr>
              <a:t>https://www.youtube.com/watch?v=O21VOcLIb3M</a:t>
            </a:r>
            <a:endParaRPr lang="en-AU" sz="2200" dirty="0">
              <a:solidFill>
                <a:schemeClr val="tx1">
                  <a:lumMod val="65000"/>
                  <a:lumOff val="35000"/>
                </a:schemeClr>
              </a:solidFill>
            </a:endParaRPr>
          </a:p>
          <a:p>
            <a:pPr fontAlgn="auto">
              <a:spcAft>
                <a:spcPts val="0"/>
              </a:spcAft>
              <a:defRPr/>
            </a:pPr>
            <a:endParaRPr lang="en-AU" sz="2200" dirty="0">
              <a:solidFill>
                <a:schemeClr val="tx1">
                  <a:lumMod val="65000"/>
                  <a:lumOff val="35000"/>
                </a:schemeClr>
              </a:solidFill>
            </a:endParaRPr>
          </a:p>
          <a:p>
            <a:pPr fontAlgn="auto">
              <a:spcAft>
                <a:spcPts val="0"/>
              </a:spcAft>
              <a:defRPr/>
            </a:pPr>
            <a:r>
              <a:rPr lang="en-AU" sz="2200" dirty="0">
                <a:solidFill>
                  <a:schemeClr val="tx1">
                    <a:lumMod val="65000"/>
                    <a:lumOff val="35000"/>
                  </a:schemeClr>
                </a:solidFill>
                <a:hlinkClick r:id="rId4"/>
              </a:rPr>
              <a:t>https://www.youtube.com/watch?v=lIEoO5KdPvg</a:t>
            </a:r>
            <a:endParaRPr lang="en-AU" sz="2200" dirty="0">
              <a:solidFill>
                <a:schemeClr val="tx1">
                  <a:lumMod val="65000"/>
                  <a:lumOff val="35000"/>
                </a:schemeClr>
              </a:solidFill>
            </a:endParaRPr>
          </a:p>
          <a:p>
            <a:pPr marL="114300" indent="0" fontAlgn="auto">
              <a:spcAft>
                <a:spcPts val="0"/>
              </a:spcAft>
              <a:defRPr/>
            </a:pPr>
            <a:endParaRPr lang="en-AU" sz="2200" dirty="0">
              <a:solidFill>
                <a:schemeClr val="tx1">
                  <a:lumMod val="65000"/>
                  <a:lumOff val="35000"/>
                </a:schemeClr>
              </a:solidFill>
            </a:endParaRPr>
          </a:p>
          <a:p>
            <a:pPr marL="114300" indent="0" fontAlgn="auto">
              <a:spcAft>
                <a:spcPts val="0"/>
              </a:spcAft>
              <a:defRPr/>
            </a:pPr>
            <a:endParaRPr lang="en-AU" sz="2200" dirty="0">
              <a:solidFill>
                <a:schemeClr val="tx1">
                  <a:lumMod val="65000"/>
                  <a:lumOff val="35000"/>
                </a:schemeClr>
              </a:solidFill>
            </a:endParaRPr>
          </a:p>
        </p:txBody>
      </p:sp>
    </p:spTree>
    <p:extLst>
      <p:ext uri="{BB962C8B-B14F-4D97-AF65-F5344CB8AC3E}">
        <p14:creationId xmlns:p14="http://schemas.microsoft.com/office/powerpoint/2010/main" val="3538426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1">
            <a:extLst>
              <a:ext uri="{FF2B5EF4-FFF2-40B4-BE49-F238E27FC236}">
                <a16:creationId xmlns:a16="http://schemas.microsoft.com/office/drawing/2014/main" id="{E00271DC-8791-A04D-85F4-069AA3DDFD63}"/>
              </a:ext>
            </a:extLst>
          </p:cNvPr>
          <p:cNvSpPr txBox="1">
            <a:spLocks noChangeArrowheads="1"/>
          </p:cNvSpPr>
          <p:nvPr/>
        </p:nvSpPr>
        <p:spPr bwMode="auto">
          <a:xfrm>
            <a:off x="2133600" y="1295400"/>
            <a:ext cx="81534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77"/>
              </a:defRPr>
            </a:lvl1pPr>
            <a:lvl2pPr marL="742950" indent="-285750">
              <a:lnSpc>
                <a:spcPct val="110000"/>
              </a:lnSpc>
              <a:spcBef>
                <a:spcPts val="700"/>
              </a:spcBef>
              <a:buClr>
                <a:schemeClr val="tx2"/>
              </a:buClr>
              <a:buFont typeface="Gill Sans MT" panose="020B0502020104020203" pitchFamily="34" charset="77"/>
              <a:buChar char="–"/>
              <a:defRPr>
                <a:solidFill>
                  <a:srgbClr val="595959"/>
                </a:solidFill>
                <a:latin typeface="Gill Sans MT" panose="020B0502020104020203" pitchFamily="34" charset="77"/>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77"/>
              </a:defRPr>
            </a:lvl3pPr>
            <a:lvl4pPr marL="1600200" indent="-228600">
              <a:lnSpc>
                <a:spcPct val="110000"/>
              </a:lnSpc>
              <a:spcBef>
                <a:spcPts val="700"/>
              </a:spcBef>
              <a:buClr>
                <a:schemeClr val="tx2"/>
              </a:buClr>
              <a:buFont typeface="Gill Sans MT" panose="020B0502020104020203" pitchFamily="34" charset="77"/>
              <a:buChar char="–"/>
              <a:defRPr sz="1400">
                <a:solidFill>
                  <a:srgbClr val="595959"/>
                </a:solidFill>
                <a:latin typeface="Gill Sans MT" panose="020B0502020104020203" pitchFamily="34" charset="77"/>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77"/>
              </a:defRPr>
            </a:lvl5pPr>
            <a:lvl6pPr marL="25146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6pPr>
            <a:lvl7pPr marL="29718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7pPr>
            <a:lvl8pPr marL="34290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8pPr>
            <a:lvl9pPr marL="38862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9pPr>
          </a:lstStyle>
          <a:p>
            <a:pPr defTabSz="457200" fontAlgn="base">
              <a:lnSpc>
                <a:spcPct val="100000"/>
              </a:lnSpc>
              <a:spcBef>
                <a:spcPct val="0"/>
              </a:spcBef>
              <a:spcAft>
                <a:spcPct val="0"/>
              </a:spcAft>
              <a:buClrTx/>
              <a:buNone/>
            </a:pPr>
            <a:r>
              <a:rPr lang="en-US" altLang="en-US" sz="2200" b="1" dirty="0">
                <a:solidFill>
                  <a:srgbClr val="FF9900"/>
                </a:solidFill>
                <a:latin typeface="Arial" panose="020B0604020202020204" pitchFamily="34" charset="0"/>
                <a:ea typeface="MS PGothic" panose="020B0600070205080204" pitchFamily="34" charset="-128"/>
              </a:rPr>
              <a:t>Evolution </a:t>
            </a:r>
            <a:r>
              <a:rPr lang="en-US" altLang="en-US" sz="2200" dirty="0">
                <a:solidFill>
                  <a:prstClr val="black"/>
                </a:solidFill>
                <a:latin typeface="Arial" panose="020B0604020202020204" pitchFamily="34" charset="0"/>
                <a:ea typeface="MS PGothic" panose="020B0600070205080204" pitchFamily="34" charset="-128"/>
              </a:rPr>
              <a:t>is the scientific explanation for the mechanisms that drive species to change over time.</a:t>
            </a:r>
          </a:p>
        </p:txBody>
      </p:sp>
      <p:sp>
        <p:nvSpPr>
          <p:cNvPr id="5" name="TextBox 4">
            <a:extLst>
              <a:ext uri="{FF2B5EF4-FFF2-40B4-BE49-F238E27FC236}">
                <a16:creationId xmlns:a16="http://schemas.microsoft.com/office/drawing/2014/main" id="{42FF7252-D305-3245-8A00-8195417D9A52}"/>
              </a:ext>
            </a:extLst>
          </p:cNvPr>
          <p:cNvSpPr txBox="1">
            <a:spLocks noChangeArrowheads="1"/>
          </p:cNvSpPr>
          <p:nvPr/>
        </p:nvSpPr>
        <p:spPr bwMode="auto">
          <a:xfrm>
            <a:off x="2133600" y="2179321"/>
            <a:ext cx="7848600" cy="37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77"/>
              </a:defRPr>
            </a:lvl1pPr>
            <a:lvl2pPr marL="742950" indent="-285750">
              <a:lnSpc>
                <a:spcPct val="110000"/>
              </a:lnSpc>
              <a:spcBef>
                <a:spcPts val="700"/>
              </a:spcBef>
              <a:buClr>
                <a:schemeClr val="tx2"/>
              </a:buClr>
              <a:buFont typeface="Gill Sans MT" panose="020B0502020104020203" pitchFamily="34" charset="77"/>
              <a:buChar char="–"/>
              <a:defRPr>
                <a:solidFill>
                  <a:srgbClr val="595959"/>
                </a:solidFill>
                <a:latin typeface="Gill Sans MT" panose="020B0502020104020203" pitchFamily="34" charset="77"/>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77"/>
              </a:defRPr>
            </a:lvl3pPr>
            <a:lvl4pPr marL="1600200" indent="-228600">
              <a:lnSpc>
                <a:spcPct val="110000"/>
              </a:lnSpc>
              <a:spcBef>
                <a:spcPts val="700"/>
              </a:spcBef>
              <a:buClr>
                <a:schemeClr val="tx2"/>
              </a:buClr>
              <a:buFont typeface="Gill Sans MT" panose="020B0502020104020203" pitchFamily="34" charset="77"/>
              <a:buChar char="–"/>
              <a:defRPr sz="1400">
                <a:solidFill>
                  <a:srgbClr val="595959"/>
                </a:solidFill>
                <a:latin typeface="Gill Sans MT" panose="020B0502020104020203" pitchFamily="34" charset="77"/>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77"/>
              </a:defRPr>
            </a:lvl5pPr>
            <a:lvl6pPr marL="25146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6pPr>
            <a:lvl7pPr marL="29718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7pPr>
            <a:lvl8pPr marL="34290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8pPr>
            <a:lvl9pPr marL="38862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9pPr>
          </a:lstStyle>
          <a:p>
            <a:pPr defTabSz="457200" fontAlgn="base">
              <a:lnSpc>
                <a:spcPct val="120000"/>
              </a:lnSpc>
              <a:spcBef>
                <a:spcPct val="0"/>
              </a:spcBef>
              <a:spcAft>
                <a:spcPct val="0"/>
              </a:spcAft>
              <a:buClrTx/>
              <a:buNone/>
            </a:pPr>
            <a:r>
              <a:rPr lang="en-US" altLang="en-US" sz="2200" dirty="0">
                <a:solidFill>
                  <a:prstClr val="black"/>
                </a:solidFill>
                <a:latin typeface="Arial" panose="020B0604020202020204" pitchFamily="34" charset="0"/>
                <a:ea typeface="MS PGothic" panose="020B0600070205080204" pitchFamily="34" charset="-128"/>
              </a:rPr>
              <a:t>A significant source of evidence for evolution comes from the </a:t>
            </a:r>
            <a:r>
              <a:rPr lang="en-US" altLang="en-US" sz="2200" b="1" dirty="0">
                <a:solidFill>
                  <a:prstClr val="black"/>
                </a:solidFill>
                <a:latin typeface="Arial" panose="020B0604020202020204" pitchFamily="34" charset="0"/>
                <a:ea typeface="MS PGothic" panose="020B0600070205080204" pitchFamily="34" charset="-128"/>
              </a:rPr>
              <a:t>fossil record</a:t>
            </a:r>
            <a:r>
              <a:rPr lang="en-US" altLang="en-US" sz="2200" dirty="0">
                <a:solidFill>
                  <a:prstClr val="black"/>
                </a:solidFill>
                <a:latin typeface="Arial" panose="020B0604020202020204" pitchFamily="34" charset="0"/>
                <a:ea typeface="MS PGothic" panose="020B0600070205080204" pitchFamily="34" charset="-128"/>
              </a:rPr>
              <a:t>.</a:t>
            </a:r>
          </a:p>
          <a:p>
            <a:pPr defTabSz="457200" fontAlgn="base">
              <a:lnSpc>
                <a:spcPct val="120000"/>
              </a:lnSpc>
              <a:spcBef>
                <a:spcPct val="0"/>
              </a:spcBef>
              <a:spcAft>
                <a:spcPct val="0"/>
              </a:spcAft>
              <a:buClrTx/>
              <a:buNone/>
            </a:pPr>
            <a:endParaRPr lang="en-US" altLang="en-US" sz="2200" dirty="0">
              <a:solidFill>
                <a:prstClr val="black"/>
              </a:solidFill>
              <a:latin typeface="Arial" panose="020B0604020202020204" pitchFamily="34" charset="0"/>
              <a:ea typeface="MS PGothic" panose="020B0600070205080204" pitchFamily="34" charset="-128"/>
            </a:endParaRPr>
          </a:p>
          <a:p>
            <a:pPr defTabSz="457200" fontAlgn="base">
              <a:lnSpc>
                <a:spcPct val="120000"/>
              </a:lnSpc>
              <a:spcBef>
                <a:spcPct val="0"/>
              </a:spcBef>
              <a:spcAft>
                <a:spcPct val="0"/>
              </a:spcAft>
              <a:buClrTx/>
              <a:buNone/>
            </a:pPr>
            <a:r>
              <a:rPr lang="en-US" altLang="en-US" sz="2200" dirty="0">
                <a:solidFill>
                  <a:prstClr val="black"/>
                </a:solidFill>
                <a:latin typeface="Arial" panose="020B0604020202020204" pitchFamily="34" charset="0"/>
                <a:ea typeface="MS PGothic" panose="020B0600070205080204" pitchFamily="34" charset="-128"/>
              </a:rPr>
              <a:t>The </a:t>
            </a:r>
            <a:r>
              <a:rPr lang="en-US" altLang="en-US" sz="2200" b="1" dirty="0">
                <a:solidFill>
                  <a:prstClr val="black"/>
                </a:solidFill>
                <a:latin typeface="Arial" panose="020B0604020202020204" pitchFamily="34" charset="0"/>
                <a:ea typeface="MS PGothic" panose="020B0600070205080204" pitchFamily="34" charset="-128"/>
              </a:rPr>
              <a:t>modern evolutionary synthesis </a:t>
            </a:r>
            <a:r>
              <a:rPr lang="en-US" altLang="en-US" sz="2200" dirty="0">
                <a:solidFill>
                  <a:prstClr val="black"/>
                </a:solidFill>
                <a:latin typeface="Arial" panose="020B0604020202020204" pitchFamily="34" charset="0"/>
                <a:ea typeface="MS PGothic" panose="020B0600070205080204" pitchFamily="34" charset="-128"/>
              </a:rPr>
              <a:t>combines evidence from the fossil record with our relatively modern knowledge of how genes are inherited and how changes to genes arise to give a complete picture of the mechanisms of evolution.</a:t>
            </a:r>
          </a:p>
          <a:p>
            <a:pPr defTabSz="457200" fontAlgn="base">
              <a:lnSpc>
                <a:spcPct val="120000"/>
              </a:lnSpc>
              <a:spcBef>
                <a:spcPct val="0"/>
              </a:spcBef>
              <a:spcAft>
                <a:spcPct val="0"/>
              </a:spcAft>
              <a:buClrTx/>
              <a:buNone/>
            </a:pPr>
            <a:endParaRPr lang="en-US" altLang="en-US" sz="2200" dirty="0">
              <a:solidFill>
                <a:prstClr val="black"/>
              </a:solidFill>
              <a:latin typeface="Arial" panose="020B0604020202020204" pitchFamily="34" charset="0"/>
              <a:ea typeface="MS PGothic" panose="020B0600070205080204" pitchFamily="34" charset="-128"/>
            </a:endParaRPr>
          </a:p>
          <a:p>
            <a:pPr defTabSz="457200" fontAlgn="base">
              <a:lnSpc>
                <a:spcPct val="120000"/>
              </a:lnSpc>
              <a:spcBef>
                <a:spcPct val="0"/>
              </a:spcBef>
              <a:spcAft>
                <a:spcPct val="0"/>
              </a:spcAft>
              <a:buClrTx/>
              <a:buNone/>
            </a:pPr>
            <a:endParaRPr lang="en-US" altLang="en-US" sz="2200" dirty="0">
              <a:solidFill>
                <a:prstClr val="black"/>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08245715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Box 3">
            <a:extLst>
              <a:ext uri="{FF2B5EF4-FFF2-40B4-BE49-F238E27FC236}">
                <a16:creationId xmlns:a16="http://schemas.microsoft.com/office/drawing/2014/main" id="{48DE6D95-4165-634C-94FA-A182710F0028}"/>
              </a:ext>
            </a:extLst>
          </p:cNvPr>
          <p:cNvSpPr txBox="1">
            <a:spLocks noChangeArrowheads="1"/>
          </p:cNvSpPr>
          <p:nvPr/>
        </p:nvSpPr>
        <p:spPr bwMode="auto">
          <a:xfrm>
            <a:off x="7478713" y="58483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77"/>
              </a:defRPr>
            </a:lvl1pPr>
            <a:lvl2pPr marL="742950" indent="-285750">
              <a:lnSpc>
                <a:spcPct val="110000"/>
              </a:lnSpc>
              <a:spcBef>
                <a:spcPts val="700"/>
              </a:spcBef>
              <a:buClr>
                <a:schemeClr val="tx2"/>
              </a:buClr>
              <a:buFont typeface="Gill Sans MT" panose="020B0502020104020203" pitchFamily="34" charset="77"/>
              <a:buChar char="–"/>
              <a:defRPr>
                <a:solidFill>
                  <a:srgbClr val="595959"/>
                </a:solidFill>
                <a:latin typeface="Gill Sans MT" panose="020B0502020104020203" pitchFamily="34" charset="77"/>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77"/>
              </a:defRPr>
            </a:lvl3pPr>
            <a:lvl4pPr marL="1600200" indent="-228600">
              <a:lnSpc>
                <a:spcPct val="110000"/>
              </a:lnSpc>
              <a:spcBef>
                <a:spcPts val="700"/>
              </a:spcBef>
              <a:buClr>
                <a:schemeClr val="tx2"/>
              </a:buClr>
              <a:buFont typeface="Gill Sans MT" panose="020B0502020104020203" pitchFamily="34" charset="77"/>
              <a:buChar char="–"/>
              <a:defRPr sz="1400">
                <a:solidFill>
                  <a:srgbClr val="595959"/>
                </a:solidFill>
                <a:latin typeface="Gill Sans MT" panose="020B0502020104020203" pitchFamily="34" charset="77"/>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77"/>
              </a:defRPr>
            </a:lvl5pPr>
            <a:lvl6pPr marL="25146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6pPr>
            <a:lvl7pPr marL="29718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7pPr>
            <a:lvl8pPr marL="34290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8pPr>
            <a:lvl9pPr marL="38862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9pPr>
          </a:lstStyle>
          <a:p>
            <a:pPr defTabSz="457200" fontAlgn="base">
              <a:lnSpc>
                <a:spcPct val="100000"/>
              </a:lnSpc>
              <a:spcBef>
                <a:spcPct val="0"/>
              </a:spcBef>
              <a:spcAft>
                <a:spcPct val="0"/>
              </a:spcAft>
              <a:buClrTx/>
              <a:buNone/>
            </a:pPr>
            <a:endParaRPr lang="en-US" altLang="en-US" sz="1800">
              <a:solidFill>
                <a:prstClr val="black"/>
              </a:solidFill>
              <a:latin typeface="Arial" panose="020B0604020202020204" pitchFamily="34" charset="0"/>
              <a:ea typeface="MS PGothic" panose="020B0600070205080204" pitchFamily="34" charset="-128"/>
            </a:endParaRPr>
          </a:p>
        </p:txBody>
      </p:sp>
      <p:sp>
        <p:nvSpPr>
          <p:cNvPr id="67589" name="Rectangle 1">
            <a:extLst>
              <a:ext uri="{FF2B5EF4-FFF2-40B4-BE49-F238E27FC236}">
                <a16:creationId xmlns:a16="http://schemas.microsoft.com/office/drawing/2014/main" id="{D9269547-4B7B-A643-AB37-D6B2B36CFB13}"/>
              </a:ext>
            </a:extLst>
          </p:cNvPr>
          <p:cNvSpPr>
            <a:spLocks noChangeArrowheads="1"/>
          </p:cNvSpPr>
          <p:nvPr/>
        </p:nvSpPr>
        <p:spPr bwMode="auto">
          <a:xfrm>
            <a:off x="1653616" y="1487624"/>
            <a:ext cx="967653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77"/>
              </a:defRPr>
            </a:lvl1pPr>
            <a:lvl2pPr marL="742950" indent="-285750">
              <a:lnSpc>
                <a:spcPct val="110000"/>
              </a:lnSpc>
              <a:spcBef>
                <a:spcPts val="700"/>
              </a:spcBef>
              <a:buClr>
                <a:schemeClr val="tx2"/>
              </a:buClr>
              <a:buFont typeface="Gill Sans MT" panose="020B0502020104020203" pitchFamily="34" charset="77"/>
              <a:buChar char="–"/>
              <a:defRPr>
                <a:solidFill>
                  <a:srgbClr val="595959"/>
                </a:solidFill>
                <a:latin typeface="Gill Sans MT" panose="020B0502020104020203" pitchFamily="34" charset="77"/>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77"/>
              </a:defRPr>
            </a:lvl3pPr>
            <a:lvl4pPr marL="1600200" indent="-228600">
              <a:lnSpc>
                <a:spcPct val="110000"/>
              </a:lnSpc>
              <a:spcBef>
                <a:spcPts val="700"/>
              </a:spcBef>
              <a:buClr>
                <a:schemeClr val="tx2"/>
              </a:buClr>
              <a:buFont typeface="Gill Sans MT" panose="020B0502020104020203" pitchFamily="34" charset="77"/>
              <a:buChar char="–"/>
              <a:defRPr sz="1400">
                <a:solidFill>
                  <a:srgbClr val="595959"/>
                </a:solidFill>
                <a:latin typeface="Gill Sans MT" panose="020B0502020104020203" pitchFamily="34" charset="77"/>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77"/>
              </a:defRPr>
            </a:lvl5pPr>
            <a:lvl6pPr marL="25146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6pPr>
            <a:lvl7pPr marL="29718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7pPr>
            <a:lvl8pPr marL="34290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8pPr>
            <a:lvl9pPr marL="38862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9pPr>
          </a:lstStyle>
          <a:p>
            <a:pPr defTabSz="457200" fontAlgn="base">
              <a:lnSpc>
                <a:spcPct val="100000"/>
              </a:lnSpc>
              <a:spcBef>
                <a:spcPct val="0"/>
              </a:spcBef>
              <a:spcAft>
                <a:spcPct val="0"/>
              </a:spcAft>
              <a:buClrTx/>
              <a:buNone/>
            </a:pPr>
            <a:r>
              <a:rPr lang="en-GB" altLang="en-US" b="1" dirty="0">
                <a:solidFill>
                  <a:prstClr val="black"/>
                </a:solidFill>
                <a:latin typeface="Arial" panose="020B0604020202020204" pitchFamily="34" charset="0"/>
                <a:ea typeface="MS PGothic" panose="020B0600070205080204" pitchFamily="34" charset="-128"/>
              </a:rPr>
              <a:t>Comparative Embryology </a:t>
            </a:r>
            <a:r>
              <a:rPr lang="en-GB" altLang="en-US" dirty="0">
                <a:solidFill>
                  <a:prstClr val="black"/>
                </a:solidFill>
                <a:latin typeface="Arial" panose="020B0604020202020204" pitchFamily="34" charset="0"/>
                <a:ea typeface="MS PGothic" panose="020B0600070205080204" pitchFamily="34" charset="-128"/>
              </a:rPr>
              <a:t>is the study of the structural similarities and differences of embryos of different organisms</a:t>
            </a:r>
          </a:p>
          <a:p>
            <a:pPr defTabSz="457200" fontAlgn="base">
              <a:lnSpc>
                <a:spcPct val="100000"/>
              </a:lnSpc>
              <a:spcBef>
                <a:spcPct val="0"/>
              </a:spcBef>
              <a:spcAft>
                <a:spcPct val="0"/>
              </a:spcAft>
              <a:buClrTx/>
              <a:buNone/>
            </a:pPr>
            <a:endParaRPr lang="en-GB" altLang="en-US" dirty="0">
              <a:solidFill>
                <a:prstClr val="black"/>
              </a:solidFill>
              <a:latin typeface="Arial" panose="020B0604020202020204" pitchFamily="34" charset="0"/>
              <a:ea typeface="MS PGothic" panose="020B0600070205080204" pitchFamily="34" charset="-128"/>
            </a:endParaRPr>
          </a:p>
        </p:txBody>
      </p:sp>
      <p:sp>
        <p:nvSpPr>
          <p:cNvPr id="8" name="Title 1">
            <a:extLst>
              <a:ext uri="{FF2B5EF4-FFF2-40B4-BE49-F238E27FC236}">
                <a16:creationId xmlns:a16="http://schemas.microsoft.com/office/drawing/2014/main" id="{75779001-FCAD-8A42-A2B6-292E76DF7123}"/>
              </a:ext>
            </a:extLst>
          </p:cNvPr>
          <p:cNvSpPr txBox="1">
            <a:spLocks/>
          </p:cNvSpPr>
          <p:nvPr/>
        </p:nvSpPr>
        <p:spPr>
          <a:xfrm>
            <a:off x="1516981" y="127118"/>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2:</a:t>
            </a:r>
            <a:r>
              <a:rPr lang="en-AU" sz="2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2200" b="1" dirty="0">
                <a:solidFill>
                  <a:prstClr val="black"/>
                </a:solidFill>
                <a:latin typeface="Impact" panose="020B0806030902050204"/>
              </a:rPr>
              <a:t> </a:t>
            </a:r>
            <a:r>
              <a:rPr lang="en-AU" sz="2200" b="1" dirty="0">
                <a:solidFill>
                  <a:prstClr val="black"/>
                </a:solidFill>
                <a:latin typeface="Calibri" panose="020F0502020204030204" pitchFamily="34" charset="0"/>
                <a:cs typeface="Calibri" panose="020F0502020204030204" pitchFamily="34" charset="0"/>
              </a:rPr>
              <a:t>define Comparative embryology?</a:t>
            </a:r>
          </a:p>
        </p:txBody>
      </p:sp>
      <p:pic>
        <p:nvPicPr>
          <p:cNvPr id="10" name="Picture 2" descr="Evolution - Diagram set">
            <a:extLst>
              <a:ext uri="{FF2B5EF4-FFF2-40B4-BE49-F238E27FC236}">
                <a16:creationId xmlns:a16="http://schemas.microsoft.com/office/drawing/2014/main" id="{DE1336EC-FF0C-F141-A85B-D79F63BC80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5031" y="2686043"/>
            <a:ext cx="665480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6715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Content Placeholder 2">
            <a:extLst>
              <a:ext uri="{FF2B5EF4-FFF2-40B4-BE49-F238E27FC236}">
                <a16:creationId xmlns:a16="http://schemas.microsoft.com/office/drawing/2014/main" id="{3BECE9F7-6D33-6342-AF19-26F8D375A8EA}"/>
              </a:ext>
            </a:extLst>
          </p:cNvPr>
          <p:cNvSpPr>
            <a:spLocks noGrp="1" noChangeArrowheads="1"/>
          </p:cNvSpPr>
          <p:nvPr>
            <p:ph idx="1"/>
          </p:nvPr>
        </p:nvSpPr>
        <p:spPr>
          <a:xfrm>
            <a:off x="1191158" y="1742089"/>
            <a:ext cx="10086439" cy="1524000"/>
          </a:xfrm>
        </p:spPr>
        <p:txBody>
          <a:bodyPr rtlCol="0">
            <a:noAutofit/>
          </a:bodyPr>
          <a:lstStyle/>
          <a:p>
            <a:pPr marL="0" lvl="1" indent="0" fontAlgn="auto">
              <a:spcAft>
                <a:spcPts val="0"/>
              </a:spcAft>
              <a:buNone/>
              <a:defRPr/>
            </a:pPr>
            <a:r>
              <a:rPr lang="en-AU" altLang="en-US" sz="2000" b="1" dirty="0">
                <a:solidFill>
                  <a:schemeClr val="tx1">
                    <a:lumMod val="65000"/>
                    <a:lumOff val="35000"/>
                  </a:schemeClr>
                </a:solidFill>
              </a:rPr>
              <a:t>Evidence supporting the theory of evolution</a:t>
            </a:r>
          </a:p>
          <a:p>
            <a:pPr marL="342900" lvl="1" indent="-342900" fontAlgn="auto">
              <a:spcAft>
                <a:spcPts val="0"/>
              </a:spcAft>
              <a:defRPr/>
            </a:pPr>
            <a:r>
              <a:rPr lang="en-AU" altLang="en-US" sz="2000" dirty="0">
                <a:solidFill>
                  <a:schemeClr val="tx1">
                    <a:lumMod val="65000"/>
                    <a:lumOff val="35000"/>
                  </a:schemeClr>
                </a:solidFill>
              </a:rPr>
              <a:t>Embryological similarity may indicate common ancestry.</a:t>
            </a:r>
          </a:p>
          <a:p>
            <a:pPr marL="342900" lvl="1" indent="-342900" fontAlgn="auto">
              <a:spcAft>
                <a:spcPts val="0"/>
              </a:spcAft>
              <a:defRPr/>
            </a:pPr>
            <a:r>
              <a:rPr lang="en-AU" altLang="en-US" sz="2000" dirty="0">
                <a:solidFill>
                  <a:schemeClr val="tx1">
                    <a:lumMod val="65000"/>
                    <a:lumOff val="35000"/>
                  </a:schemeClr>
                </a:solidFill>
              </a:rPr>
              <a:t>Some vertebrates possess traits that are present in the embryos but are not present or obvious in the later stages of development.</a:t>
            </a:r>
          </a:p>
          <a:p>
            <a:pPr marL="342900" lvl="1" indent="-342900" fontAlgn="auto">
              <a:spcAft>
                <a:spcPts val="0"/>
              </a:spcAft>
              <a:defRPr/>
            </a:pPr>
            <a:r>
              <a:rPr lang="en-AU" altLang="en-US" sz="2000" dirty="0">
                <a:solidFill>
                  <a:schemeClr val="tx1">
                    <a:lumMod val="65000"/>
                    <a:lumOff val="35000"/>
                  </a:schemeClr>
                </a:solidFill>
              </a:rPr>
              <a:t>These traits do not have a function in the embryos but are present because they had a function in their ancestors.</a:t>
            </a:r>
          </a:p>
          <a:p>
            <a:pPr marL="342900" lvl="1" indent="-342900" fontAlgn="auto">
              <a:spcAft>
                <a:spcPts val="0"/>
              </a:spcAft>
              <a:defRPr/>
            </a:pPr>
            <a:r>
              <a:rPr lang="en-AU" altLang="en-US" sz="2000" dirty="0">
                <a:solidFill>
                  <a:schemeClr val="tx1">
                    <a:lumMod val="65000"/>
                    <a:lumOff val="35000"/>
                  </a:schemeClr>
                </a:solidFill>
              </a:rPr>
              <a:t>These traits provide evidence for evolution because they demonstrate the ancestry of the organism.</a:t>
            </a:r>
          </a:p>
          <a:p>
            <a:pPr marL="0" lvl="1" indent="0" fontAlgn="auto">
              <a:spcAft>
                <a:spcPts val="0"/>
              </a:spcAft>
              <a:buNone/>
              <a:defRPr/>
            </a:pPr>
            <a:endParaRPr lang="en-AU" altLang="en-US" sz="2000" dirty="0">
              <a:solidFill>
                <a:schemeClr val="tx1">
                  <a:lumMod val="65000"/>
                  <a:lumOff val="35000"/>
                </a:schemeClr>
              </a:solidFill>
            </a:endParaRPr>
          </a:p>
          <a:p>
            <a:pPr marL="0" indent="0" fontAlgn="auto">
              <a:spcAft>
                <a:spcPts val="0"/>
              </a:spcAft>
              <a:defRPr/>
            </a:pPr>
            <a:endParaRPr lang="en-US" altLang="en-US" dirty="0">
              <a:solidFill>
                <a:schemeClr val="tx1">
                  <a:lumMod val="65000"/>
                  <a:lumOff val="35000"/>
                </a:schemeClr>
              </a:solidFill>
            </a:endParaRPr>
          </a:p>
        </p:txBody>
      </p:sp>
      <p:sp>
        <p:nvSpPr>
          <p:cNvPr id="6" name="Title 1">
            <a:extLst>
              <a:ext uri="{FF2B5EF4-FFF2-40B4-BE49-F238E27FC236}">
                <a16:creationId xmlns:a16="http://schemas.microsoft.com/office/drawing/2014/main" id="{3D6B94E9-5D18-4447-8B3F-49756E9CF608}"/>
              </a:ext>
            </a:extLst>
          </p:cNvPr>
          <p:cNvSpPr txBox="1">
            <a:spLocks/>
          </p:cNvSpPr>
          <p:nvPr/>
        </p:nvSpPr>
        <p:spPr>
          <a:xfrm>
            <a:off x="1411878" y="249957"/>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2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3:</a:t>
            </a:r>
            <a:r>
              <a:rPr lang="en-AU" sz="2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2200" b="1" dirty="0">
                <a:solidFill>
                  <a:prstClr val="black"/>
                </a:solidFill>
                <a:latin typeface="Impact" panose="020B0806030902050204"/>
              </a:rPr>
              <a:t> </a:t>
            </a:r>
            <a:r>
              <a:rPr lang="en-AU" sz="2200" b="1" dirty="0">
                <a:solidFill>
                  <a:prstClr val="black"/>
                </a:solidFill>
                <a:latin typeface="Calibri" panose="020F0502020204030204" pitchFamily="34" charset="0"/>
                <a:cs typeface="Calibri" panose="020F0502020204030204" pitchFamily="34" charset="0"/>
              </a:rPr>
              <a:t>Using examples, explain how is Comparative embryology provides evidence for the theory of evolution</a:t>
            </a:r>
          </a:p>
        </p:txBody>
      </p:sp>
    </p:spTree>
    <p:extLst>
      <p:ext uri="{BB962C8B-B14F-4D97-AF65-F5344CB8AC3E}">
        <p14:creationId xmlns:p14="http://schemas.microsoft.com/office/powerpoint/2010/main" val="1564886540"/>
      </p:ext>
    </p:extLst>
  </p:cSld>
  <p:clrMapOvr>
    <a:masterClrMapping/>
  </p:clrMapOvr>
  <p:timing>
    <p:tnLst>
      <p:par>
        <p:cTn id="1" dur="indefinite" restart="never" nodeType="tmRoot"/>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171312"/>
      </a:dk2>
      <a:lt2>
        <a:srgbClr val="F7F0DF"/>
      </a:lt2>
      <a:accent1>
        <a:srgbClr val="53AE6E"/>
      </a:accent1>
      <a:accent2>
        <a:srgbClr val="326267"/>
      </a:accent2>
      <a:accent3>
        <a:srgbClr val="C5C34A"/>
      </a:accent3>
      <a:accent4>
        <a:srgbClr val="BF6546"/>
      </a:accent4>
      <a:accent5>
        <a:srgbClr val="81B5A8"/>
      </a:accent5>
      <a:accent6>
        <a:srgbClr val="636455"/>
      </a:accent6>
      <a:hlink>
        <a:srgbClr val="81B5A8"/>
      </a:hlink>
      <a:folHlink>
        <a:srgbClr val="936888"/>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A1A3E1F0-B5EF-49C5-810A-B1B32AEDDC8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adge">
    <a:dk1>
      <a:sysClr val="windowText" lastClr="000000"/>
    </a:dk1>
    <a:lt1>
      <a:sysClr val="window" lastClr="FFFFFF"/>
    </a:lt1>
    <a:dk2>
      <a:srgbClr val="171312"/>
    </a:dk2>
    <a:lt2>
      <a:srgbClr val="F7F0DF"/>
    </a:lt2>
    <a:accent1>
      <a:srgbClr val="53AE6E"/>
    </a:accent1>
    <a:accent2>
      <a:srgbClr val="326267"/>
    </a:accent2>
    <a:accent3>
      <a:srgbClr val="C5C34A"/>
    </a:accent3>
    <a:accent4>
      <a:srgbClr val="BF6546"/>
    </a:accent4>
    <a:accent5>
      <a:srgbClr val="81B5A8"/>
    </a:accent5>
    <a:accent6>
      <a:srgbClr val="636455"/>
    </a:accent6>
    <a:hlink>
      <a:srgbClr val="81B5A8"/>
    </a:hlink>
    <a:folHlink>
      <a:srgbClr val="936888"/>
    </a:folHlink>
  </a:clrScheme>
</a:themeOverride>
</file>

<file path=docProps/app.xml><?xml version="1.0" encoding="utf-8"?>
<Properties xmlns="http://schemas.openxmlformats.org/officeDocument/2006/extended-properties" xmlns:vt="http://schemas.openxmlformats.org/officeDocument/2006/docPropsVTypes">
  <TotalTime>330</TotalTime>
  <Words>3708</Words>
  <Application>Microsoft Office PowerPoint</Application>
  <PresentationFormat>Widescreen</PresentationFormat>
  <Paragraphs>350</Paragraphs>
  <Slides>65</Slides>
  <Notes>21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65</vt:i4>
      </vt:variant>
    </vt:vector>
  </HeadingPairs>
  <TitlesOfParts>
    <vt:vector size="77" baseType="lpstr">
      <vt:lpstr>ＭＳ Ｐゴシック</vt:lpstr>
      <vt:lpstr>ＭＳ Ｐゴシック</vt:lpstr>
      <vt:lpstr>Arial</vt:lpstr>
      <vt:lpstr>Calibri</vt:lpstr>
      <vt:lpstr>Gill Sans MT</vt:lpstr>
      <vt:lpstr>Harding</vt:lpstr>
      <vt:lpstr>Helvetica</vt:lpstr>
      <vt:lpstr>Impact</vt:lpstr>
      <vt:lpstr>Lucida Console</vt:lpstr>
      <vt:lpstr>System Font Regular</vt:lpstr>
      <vt:lpstr>Times New Roman</vt:lpstr>
      <vt:lpstr>Badge</vt:lpstr>
      <vt:lpstr>  Evidence for the Theory of Evolution </vt:lpstr>
      <vt:lpstr>Syllabus</vt:lpstr>
      <vt:lpstr>What you need to complete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Molecular homology</vt:lpstr>
      <vt:lpstr>Molecular homology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Practice Question</vt:lpstr>
      <vt:lpstr>Syllabus</vt:lpstr>
      <vt:lpstr>PowerPoint Presentation</vt:lpstr>
      <vt:lpstr>Molecular methods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Syllabus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Evidence of Evolution Videos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Evidence for the Theory of Evolution</dc:title>
  <dc:creator>RAYNER Elizabeth [Rossmoyne Senior High School]</dc:creator>
  <cp:lastModifiedBy>RAYNER Elizabeth [Rossmoyne Senior High School]</cp:lastModifiedBy>
  <cp:revision>7</cp:revision>
  <dcterms:created xsi:type="dcterms:W3CDTF">2022-05-02T06:46:57Z</dcterms:created>
  <dcterms:modified xsi:type="dcterms:W3CDTF">2022-05-05T07:24:46Z</dcterms:modified>
</cp:coreProperties>
</file>